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75" r:id="rId11"/>
    <p:sldId id="276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8" r:id="rId23"/>
    <p:sldId id="279" r:id="rId24"/>
    <p:sldId id="280" r:id="rId25"/>
    <p:sldId id="281" r:id="rId26"/>
    <p:sldId id="282" r:id="rId27"/>
    <p:sldId id="283" r:id="rId28"/>
    <p:sldId id="277" r:id="rId29"/>
  </p:sldIdLst>
  <p:sldSz cx="12192000" cy="6858000"/>
  <p:notesSz cx="121920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3" d="100"/>
          <a:sy n="73" d="100"/>
        </p:scale>
        <p:origin x="62" y="173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717600" y="2179777"/>
            <a:ext cx="3008629" cy="19373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500" b="0" i="0" u="sng">
                <a:solidFill>
                  <a:srgbClr val="467885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4/30/2025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767676"/>
                </a:solidFill>
                <a:latin typeface="Trebuchet MS"/>
                <a:cs typeface="Trebuchet MS"/>
              </a:defRPr>
            </a:lvl1pPr>
          </a:lstStyle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spc="-25" dirty="0"/>
              <a:t>‹Nº›</a:t>
            </a:fld>
            <a:endParaRPr spc="-25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500" b="0" i="0" u="sng">
                <a:solidFill>
                  <a:srgbClr val="467885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4/30/2025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767676"/>
                </a:solidFill>
                <a:latin typeface="Trebuchet MS"/>
                <a:cs typeface="Trebuchet MS"/>
              </a:defRPr>
            </a:lvl1pPr>
          </a:lstStyle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spc="-25" dirty="0"/>
              <a:t>‹Nº›</a:t>
            </a:fld>
            <a:endParaRPr spc="-25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24027" y="2012441"/>
            <a:ext cx="4829810" cy="36258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4/30/2025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767676"/>
                </a:solidFill>
                <a:latin typeface="Trebuchet MS"/>
                <a:cs typeface="Trebuchet MS"/>
              </a:defRPr>
            </a:lvl1pPr>
          </a:lstStyle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spc="-25" dirty="0"/>
              <a:t>‹Nº›</a:t>
            </a:fld>
            <a:endParaRPr spc="-25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4/30/2025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767676"/>
                </a:solidFill>
                <a:latin typeface="Trebuchet MS"/>
                <a:cs typeface="Trebuchet MS"/>
              </a:defRPr>
            </a:lvl1pPr>
          </a:lstStyle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spc="-25" dirty="0"/>
              <a:t>‹Nº›</a:t>
            </a:fld>
            <a:endParaRPr spc="-25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4/30/2025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767676"/>
                </a:solidFill>
                <a:latin typeface="Trebuchet MS"/>
                <a:cs typeface="Trebuchet MS"/>
              </a:defRPr>
            </a:lvl1pPr>
          </a:lstStyle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spc="-25" dirty="0"/>
              <a:t>‹Nº›</a:t>
            </a:fld>
            <a:endParaRPr spc="-25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76783" y="290568"/>
            <a:ext cx="10391673" cy="135898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43636" y="2029460"/>
            <a:ext cx="11541760" cy="35452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500" b="0" i="0" u="sng">
                <a:solidFill>
                  <a:srgbClr val="467885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4/30/2025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062461" y="6433368"/>
            <a:ext cx="251459" cy="2114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rgbClr val="767676"/>
                </a:solidFill>
                <a:latin typeface="Trebuchet MS"/>
                <a:cs typeface="Trebuchet MS"/>
              </a:defRPr>
            </a:lvl1pPr>
          </a:lstStyle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spc="-25" dirty="0"/>
              <a:t>‹Nº›</a:t>
            </a:fld>
            <a:endParaRPr spc="-25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0.jpg"/><Relationship Id="rId4" Type="http://schemas.openxmlformats.org/officeDocument/2006/relationships/image" Target="../media/image29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9.jpg"/><Relationship Id="rId4" Type="http://schemas.openxmlformats.org/officeDocument/2006/relationships/image" Target="../media/image38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3.jpg"/><Relationship Id="rId4" Type="http://schemas.openxmlformats.org/officeDocument/2006/relationships/image" Target="../media/image42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6.jp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mouser.es/ProductDetail/Analog-Devices/LT1716HS5WTRMPBF?qs=wnTfsH77Xs7Skv7hhFl%2Fog%3D%3D" TargetMode="External"/><Relationship Id="rId3" Type="http://schemas.openxmlformats.org/officeDocument/2006/relationships/hyperlink" Target="https://www.mouser.es/ProductDetail/Littelfuse/MATE-12B-10-15?qs=VJzv269c%252BPbO1tueKz5qUA%3D%3D" TargetMode="External"/><Relationship Id="rId7" Type="http://schemas.openxmlformats.org/officeDocument/2006/relationships/hyperlink" Target="https://www.youtube.com/shorts/parNm9pB5Yw" TargetMode="External"/><Relationship Id="rId2" Type="http://schemas.openxmlformats.org/officeDocument/2006/relationships/hyperlink" Target="https://www.mouser.es/ProductDetail/Texas-Instruments/DRV8871DDARQ1?qs=AQlKX63v8RstMGgN6CYN5Q%3D%3D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digikey.com/es/products/detail/riedon-products-by-bourns/PTCA-40/10271325" TargetMode="External"/><Relationship Id="rId5" Type="http://schemas.openxmlformats.org/officeDocument/2006/relationships/hyperlink" Target="https://www.ti.com/lit/ds/symlink/lm1117.pdf?ts=1743271923242&amp;ref_url=https%253A%252F%252Fwww.ti.com%252Fproduct%252Fes-mx%252FLM1117" TargetMode="External"/><Relationship Id="rId10" Type="http://schemas.openxmlformats.org/officeDocument/2006/relationships/hyperlink" Target="https://www.mouser.es/ProductDetail/Central-Semiconductor/2N2222-PBFREE?qs=u16ybLDytRZWJogOmjHVFA%3D%3D" TargetMode="External"/><Relationship Id="rId4" Type="http://schemas.openxmlformats.org/officeDocument/2006/relationships/hyperlink" Target="https://prod-edam.honeywell.com/content/dam/honeywell-edam/sps/siot/en-ca/products/sensors/humidity-with-temperature-sensors/honeywell-humidicon-hih6100-series/documents/sps-siot-hih6130-6131-install-50061154-3-en-ciid-142166.pdf" TargetMode="External"/><Relationship Id="rId9" Type="http://schemas.openxmlformats.org/officeDocument/2006/relationships/hyperlink" Target="https://www.mouser.es/ProductDetail/Omron-Electronics/G5LE-1-DC12?qs=Rh%252BaoYk36r4VGdet26ofGg%3D%3D&amp;srsltid=AfmBOooAyKs2Mql2XdE5AiwUxQem_03q25LeT7B3V_xfZvShMnbi9I-o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1.png"/><Relationship Id="rId4" Type="http://schemas.openxmlformats.org/officeDocument/2006/relationships/image" Target="../media/image10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" y="0"/>
            <a:ext cx="12191980" cy="6857998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720344" y="4087114"/>
            <a:ext cx="615061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265" dirty="0">
                <a:solidFill>
                  <a:srgbClr val="FFFFFF"/>
                </a:solidFill>
                <a:latin typeface="Trebuchet MS"/>
                <a:cs typeface="Trebuchet MS"/>
              </a:rPr>
              <a:t>Proyecto:</a:t>
            </a:r>
            <a:r>
              <a:rPr sz="4400" spc="-4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400" spc="-155" dirty="0">
                <a:solidFill>
                  <a:srgbClr val="FFFFFF"/>
                </a:solidFill>
                <a:latin typeface="Trebuchet MS"/>
                <a:cs typeface="Trebuchet MS"/>
              </a:rPr>
              <a:t>Limpiaparabrisas</a:t>
            </a:r>
            <a:endParaRPr sz="4400">
              <a:latin typeface="Trebuchet MS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32916" y="4685538"/>
            <a:ext cx="6126480" cy="13970"/>
          </a:xfrm>
          <a:custGeom>
            <a:avLst/>
            <a:gdLst/>
            <a:ahLst/>
            <a:cxnLst/>
            <a:rect l="l" t="t" r="r" b="b"/>
            <a:pathLst>
              <a:path w="6126480" h="13970">
                <a:moveTo>
                  <a:pt x="6126480" y="0"/>
                </a:moveTo>
                <a:lnTo>
                  <a:pt x="0" y="0"/>
                </a:lnTo>
                <a:lnTo>
                  <a:pt x="0" y="13716"/>
                </a:lnTo>
                <a:lnTo>
                  <a:pt x="6126480" y="13716"/>
                </a:lnTo>
                <a:lnTo>
                  <a:pt x="612648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720039" y="4834890"/>
            <a:ext cx="43713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75" dirty="0">
                <a:solidFill>
                  <a:srgbClr val="FFFFFF"/>
                </a:solidFill>
                <a:latin typeface="Trebuchet MS"/>
                <a:cs typeface="Trebuchet MS"/>
              </a:rPr>
              <a:t>Argibay</a:t>
            </a:r>
            <a:r>
              <a:rPr sz="2400" spc="-2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Trebuchet MS"/>
                <a:cs typeface="Trebuchet MS"/>
              </a:rPr>
              <a:t>Molina</a:t>
            </a:r>
            <a:r>
              <a:rPr sz="2400" spc="-1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35" dirty="0">
                <a:solidFill>
                  <a:srgbClr val="FFFFFF"/>
                </a:solidFill>
                <a:latin typeface="Trebuchet MS"/>
                <a:cs typeface="Trebuchet MS"/>
              </a:rPr>
              <a:t>Manuel,</a:t>
            </a:r>
            <a:r>
              <a:rPr sz="2400" spc="-1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85" dirty="0">
                <a:solidFill>
                  <a:srgbClr val="FFFFFF"/>
                </a:solidFill>
                <a:latin typeface="Trebuchet MS"/>
                <a:cs typeface="Trebuchet MS"/>
              </a:rPr>
              <a:t>Yang</a:t>
            </a:r>
            <a:r>
              <a:rPr sz="2400" spc="-1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Trebuchet MS"/>
                <a:cs typeface="Trebuchet MS"/>
              </a:rPr>
              <a:t>Alex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spc="-25" dirty="0"/>
              <a:t>1</a:t>
            </a:fld>
            <a:endParaRPr spc="-25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3591" y="2176348"/>
            <a:ext cx="2716530" cy="18548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4000" spc="-10" dirty="0"/>
              <a:t>Simulación </a:t>
            </a:r>
            <a:r>
              <a:rPr sz="4000" spc="-25" dirty="0"/>
              <a:t>del </a:t>
            </a:r>
            <a:r>
              <a:rPr sz="4000" spc="-30" dirty="0"/>
              <a:t>comparador</a:t>
            </a:r>
            <a:endParaRPr sz="40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56430" y="677418"/>
            <a:ext cx="8012049" cy="3007486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813397" y="4003400"/>
            <a:ext cx="5631521" cy="2247616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spc="-25" dirty="0"/>
              <a:t>10</a:t>
            </a:fld>
            <a:endParaRPr spc="-25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47148" y="4320210"/>
            <a:ext cx="7332581" cy="2019148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535296" y="580390"/>
            <a:ext cx="6904863" cy="3242818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35940" y="2063572"/>
            <a:ext cx="2499360" cy="18548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4000" spc="-10" dirty="0"/>
              <a:t>Simulación </a:t>
            </a:r>
            <a:r>
              <a:rPr sz="4000" spc="-25" dirty="0"/>
              <a:t>del </a:t>
            </a:r>
            <a:r>
              <a:rPr sz="4000" spc="-10" dirty="0"/>
              <a:t>regulador</a:t>
            </a:r>
            <a:endParaRPr sz="4000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spc="-25" dirty="0"/>
              <a:t>11</a:t>
            </a:fld>
            <a:endParaRPr spc="-25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630928" y="153670"/>
            <a:ext cx="30702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90" dirty="0"/>
              <a:t>Esquemático</a:t>
            </a:r>
            <a:r>
              <a:rPr sz="2400" spc="-229" dirty="0"/>
              <a:t> </a:t>
            </a:r>
            <a:r>
              <a:rPr sz="2400" spc="-130" dirty="0"/>
              <a:t>del</a:t>
            </a:r>
            <a:r>
              <a:rPr sz="2400" spc="-204" dirty="0"/>
              <a:t> </a:t>
            </a:r>
            <a:r>
              <a:rPr sz="2400" spc="-110" dirty="0"/>
              <a:t>circuito</a:t>
            </a:r>
            <a:endParaRPr sz="24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62316" y="643107"/>
            <a:ext cx="8465080" cy="6000786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spc="-25" dirty="0"/>
              <a:t>12</a:t>
            </a:fld>
            <a:endParaRPr spc="-25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100313" y="254429"/>
            <a:ext cx="9850755" cy="6386830"/>
            <a:chOff x="1100313" y="254429"/>
            <a:chExt cx="9850755" cy="638683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63585" y="254429"/>
              <a:ext cx="6747531" cy="1916567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00313" y="2191500"/>
              <a:ext cx="4959887" cy="4449341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550075" y="2510012"/>
              <a:ext cx="1971427" cy="34343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011376" y="2785829"/>
              <a:ext cx="1939360" cy="2887293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spc="-25" dirty="0"/>
              <a:t>13</a:t>
            </a:fld>
            <a:endParaRPr spc="-25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6303" y="1433626"/>
            <a:ext cx="3743579" cy="102268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13574" y="3710851"/>
            <a:ext cx="4575556" cy="2093976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833364" y="3543427"/>
            <a:ext cx="5143499" cy="2428875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620640" y="730504"/>
            <a:ext cx="7172071" cy="2428875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spc="-25" dirty="0"/>
              <a:t>14</a:t>
            </a:fld>
            <a:endParaRPr spc="-25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1525" y="1101661"/>
            <a:ext cx="6512814" cy="4654677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231380" y="594956"/>
            <a:ext cx="4539107" cy="5668137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spc="-25" dirty="0"/>
              <a:t>15</a:t>
            </a:fld>
            <a:endParaRPr spc="-25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09608" rIns="0" bIns="0" rtlCol="0">
            <a:spAutoFit/>
          </a:bodyPr>
          <a:lstStyle/>
          <a:p>
            <a:pPr marL="233679">
              <a:lnSpc>
                <a:spcPct val="100000"/>
              </a:lnSpc>
              <a:spcBef>
                <a:spcPts val="105"/>
              </a:spcBef>
            </a:pPr>
            <a:r>
              <a:rPr spc="-220" dirty="0"/>
              <a:t>Layout</a:t>
            </a:r>
            <a:r>
              <a:rPr spc="-459" dirty="0"/>
              <a:t> </a:t>
            </a:r>
            <a:r>
              <a:rPr spc="-204" dirty="0"/>
              <a:t>(TOP)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53172" y="1248600"/>
            <a:ext cx="9685655" cy="5290312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spc="-25" dirty="0"/>
              <a:t>16</a:t>
            </a:fld>
            <a:endParaRPr spc="-25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28752" y="1475740"/>
            <a:ext cx="3147060" cy="3703320"/>
            <a:chOff x="328752" y="1475740"/>
            <a:chExt cx="3147060" cy="37033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35076" y="1475740"/>
              <a:ext cx="2840482" cy="3702811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752386" y="2292730"/>
              <a:ext cx="633730" cy="1695450"/>
            </a:xfrm>
            <a:custGeom>
              <a:avLst/>
              <a:gdLst/>
              <a:ahLst/>
              <a:cxnLst/>
              <a:rect l="l" t="t" r="r" b="b"/>
              <a:pathLst>
                <a:path w="633730" h="1695450">
                  <a:moveTo>
                    <a:pt x="0" y="847598"/>
                  </a:moveTo>
                  <a:lnTo>
                    <a:pt x="953" y="781357"/>
                  </a:lnTo>
                  <a:lnTo>
                    <a:pt x="3766" y="716512"/>
                  </a:lnTo>
                  <a:lnTo>
                    <a:pt x="8368" y="653249"/>
                  </a:lnTo>
                  <a:lnTo>
                    <a:pt x="14689" y="591758"/>
                  </a:lnTo>
                  <a:lnTo>
                    <a:pt x="22658" y="532226"/>
                  </a:lnTo>
                  <a:lnTo>
                    <a:pt x="32205" y="474843"/>
                  </a:lnTo>
                  <a:lnTo>
                    <a:pt x="43259" y="419796"/>
                  </a:lnTo>
                  <a:lnTo>
                    <a:pt x="55751" y="367274"/>
                  </a:lnTo>
                  <a:lnTo>
                    <a:pt x="69609" y="317465"/>
                  </a:lnTo>
                  <a:lnTo>
                    <a:pt x="84764" y="270559"/>
                  </a:lnTo>
                  <a:lnTo>
                    <a:pt x="101144" y="226743"/>
                  </a:lnTo>
                  <a:lnTo>
                    <a:pt x="118679" y="186205"/>
                  </a:lnTo>
                  <a:lnTo>
                    <a:pt x="137299" y="149135"/>
                  </a:lnTo>
                  <a:lnTo>
                    <a:pt x="156934" y="115720"/>
                  </a:lnTo>
                  <a:lnTo>
                    <a:pt x="198965" y="60611"/>
                  </a:lnTo>
                  <a:lnTo>
                    <a:pt x="244208" y="22385"/>
                  </a:lnTo>
                  <a:lnTo>
                    <a:pt x="292101" y="2550"/>
                  </a:lnTo>
                  <a:lnTo>
                    <a:pt x="316864" y="0"/>
                  </a:lnTo>
                  <a:lnTo>
                    <a:pt x="341628" y="2550"/>
                  </a:lnTo>
                  <a:lnTo>
                    <a:pt x="389519" y="22385"/>
                  </a:lnTo>
                  <a:lnTo>
                    <a:pt x="434759" y="60611"/>
                  </a:lnTo>
                  <a:lnTo>
                    <a:pt x="476785" y="115720"/>
                  </a:lnTo>
                  <a:lnTo>
                    <a:pt x="496417" y="149135"/>
                  </a:lnTo>
                  <a:lnTo>
                    <a:pt x="515035" y="186205"/>
                  </a:lnTo>
                  <a:lnTo>
                    <a:pt x="532568" y="226743"/>
                  </a:lnTo>
                  <a:lnTo>
                    <a:pt x="548945" y="270559"/>
                  </a:lnTo>
                  <a:lnTo>
                    <a:pt x="564097" y="317465"/>
                  </a:lnTo>
                  <a:lnTo>
                    <a:pt x="577952" y="367274"/>
                  </a:lnTo>
                  <a:lnTo>
                    <a:pt x="590441" y="419796"/>
                  </a:lnTo>
                  <a:lnTo>
                    <a:pt x="601494" y="474843"/>
                  </a:lnTo>
                  <a:lnTo>
                    <a:pt x="611039" y="532226"/>
                  </a:lnTo>
                  <a:lnTo>
                    <a:pt x="619006" y="591758"/>
                  </a:lnTo>
                  <a:lnTo>
                    <a:pt x="625325" y="653249"/>
                  </a:lnTo>
                  <a:lnTo>
                    <a:pt x="629926" y="716512"/>
                  </a:lnTo>
                  <a:lnTo>
                    <a:pt x="632738" y="781357"/>
                  </a:lnTo>
                  <a:lnTo>
                    <a:pt x="633691" y="847598"/>
                  </a:lnTo>
                  <a:lnTo>
                    <a:pt x="632738" y="913820"/>
                  </a:lnTo>
                  <a:lnTo>
                    <a:pt x="629926" y="978650"/>
                  </a:lnTo>
                  <a:lnTo>
                    <a:pt x="625325" y="1041899"/>
                  </a:lnTo>
                  <a:lnTo>
                    <a:pt x="619006" y="1103378"/>
                  </a:lnTo>
                  <a:lnTo>
                    <a:pt x="611039" y="1162898"/>
                  </a:lnTo>
                  <a:lnTo>
                    <a:pt x="601494" y="1220272"/>
                  </a:lnTo>
                  <a:lnTo>
                    <a:pt x="590441" y="1275310"/>
                  </a:lnTo>
                  <a:lnTo>
                    <a:pt x="577952" y="1327824"/>
                  </a:lnTo>
                  <a:lnTo>
                    <a:pt x="564097" y="1377626"/>
                  </a:lnTo>
                  <a:lnTo>
                    <a:pt x="548945" y="1424527"/>
                  </a:lnTo>
                  <a:lnTo>
                    <a:pt x="532568" y="1468339"/>
                  </a:lnTo>
                  <a:lnTo>
                    <a:pt x="515035" y="1508873"/>
                  </a:lnTo>
                  <a:lnTo>
                    <a:pt x="496417" y="1545940"/>
                  </a:lnTo>
                  <a:lnTo>
                    <a:pt x="476785" y="1579353"/>
                  </a:lnTo>
                  <a:lnTo>
                    <a:pt x="434759" y="1634459"/>
                  </a:lnTo>
                  <a:lnTo>
                    <a:pt x="389519" y="1672684"/>
                  </a:lnTo>
                  <a:lnTo>
                    <a:pt x="341628" y="1692518"/>
                  </a:lnTo>
                  <a:lnTo>
                    <a:pt x="316864" y="1695069"/>
                  </a:lnTo>
                  <a:lnTo>
                    <a:pt x="292101" y="1692518"/>
                  </a:lnTo>
                  <a:lnTo>
                    <a:pt x="244208" y="1672684"/>
                  </a:lnTo>
                  <a:lnTo>
                    <a:pt x="198965" y="1634459"/>
                  </a:lnTo>
                  <a:lnTo>
                    <a:pt x="156934" y="1579353"/>
                  </a:lnTo>
                  <a:lnTo>
                    <a:pt x="137299" y="1545940"/>
                  </a:lnTo>
                  <a:lnTo>
                    <a:pt x="118679" y="1508873"/>
                  </a:lnTo>
                  <a:lnTo>
                    <a:pt x="101144" y="1468339"/>
                  </a:lnTo>
                  <a:lnTo>
                    <a:pt x="84764" y="1424527"/>
                  </a:lnTo>
                  <a:lnTo>
                    <a:pt x="69609" y="1377626"/>
                  </a:lnTo>
                  <a:lnTo>
                    <a:pt x="55751" y="1327824"/>
                  </a:lnTo>
                  <a:lnTo>
                    <a:pt x="43259" y="1275310"/>
                  </a:lnTo>
                  <a:lnTo>
                    <a:pt x="32205" y="1220272"/>
                  </a:lnTo>
                  <a:lnTo>
                    <a:pt x="22658" y="1162898"/>
                  </a:lnTo>
                  <a:lnTo>
                    <a:pt x="14689" y="1103378"/>
                  </a:lnTo>
                  <a:lnTo>
                    <a:pt x="8368" y="1041899"/>
                  </a:lnTo>
                  <a:lnTo>
                    <a:pt x="3766" y="978650"/>
                  </a:lnTo>
                  <a:lnTo>
                    <a:pt x="953" y="913820"/>
                  </a:lnTo>
                  <a:lnTo>
                    <a:pt x="0" y="847598"/>
                  </a:lnTo>
                  <a:close/>
                </a:path>
              </a:pathLst>
            </a:custGeom>
            <a:ln w="19050">
              <a:solidFill>
                <a:srgbClr val="4E94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28739" y="1951481"/>
              <a:ext cx="1374775" cy="2251710"/>
            </a:xfrm>
            <a:custGeom>
              <a:avLst/>
              <a:gdLst/>
              <a:ahLst/>
              <a:cxnLst/>
              <a:rect l="l" t="t" r="r" b="b"/>
              <a:pathLst>
                <a:path w="1374775" h="2251710">
                  <a:moveTo>
                    <a:pt x="516445" y="1788033"/>
                  </a:moveTo>
                  <a:lnTo>
                    <a:pt x="434276" y="1810512"/>
                  </a:lnTo>
                  <a:lnTo>
                    <a:pt x="453351" y="1831822"/>
                  </a:lnTo>
                  <a:lnTo>
                    <a:pt x="825" y="2237486"/>
                  </a:lnTo>
                  <a:lnTo>
                    <a:pt x="13538" y="2251583"/>
                  </a:lnTo>
                  <a:lnTo>
                    <a:pt x="466090" y="1846021"/>
                  </a:lnTo>
                  <a:lnTo>
                    <a:pt x="485127" y="1867281"/>
                  </a:lnTo>
                  <a:lnTo>
                    <a:pt x="502488" y="1823339"/>
                  </a:lnTo>
                  <a:lnTo>
                    <a:pt x="516445" y="1788033"/>
                  </a:lnTo>
                  <a:close/>
                </a:path>
                <a:path w="1374775" h="2251710">
                  <a:moveTo>
                    <a:pt x="516445" y="589534"/>
                  </a:moveTo>
                  <a:lnTo>
                    <a:pt x="505650" y="548005"/>
                  </a:lnTo>
                  <a:lnTo>
                    <a:pt x="495033" y="507111"/>
                  </a:lnTo>
                  <a:lnTo>
                    <a:pt x="473506" y="525881"/>
                  </a:lnTo>
                  <a:lnTo>
                    <a:pt x="14351" y="0"/>
                  </a:lnTo>
                  <a:lnTo>
                    <a:pt x="0" y="12573"/>
                  </a:lnTo>
                  <a:lnTo>
                    <a:pt x="459130" y="538416"/>
                  </a:lnTo>
                  <a:lnTo>
                    <a:pt x="437629" y="557149"/>
                  </a:lnTo>
                  <a:lnTo>
                    <a:pt x="516445" y="589534"/>
                  </a:lnTo>
                  <a:close/>
                </a:path>
                <a:path w="1374775" h="2251710">
                  <a:moveTo>
                    <a:pt x="1373695" y="2165223"/>
                  </a:moveTo>
                  <a:lnTo>
                    <a:pt x="1026299" y="1833791"/>
                  </a:lnTo>
                  <a:lnTo>
                    <a:pt x="1034669" y="1824990"/>
                  </a:lnTo>
                  <a:lnTo>
                    <a:pt x="1046035" y="1813052"/>
                  </a:lnTo>
                  <a:lnTo>
                    <a:pt x="964628" y="1788033"/>
                  </a:lnTo>
                  <a:lnTo>
                    <a:pt x="993457" y="1868297"/>
                  </a:lnTo>
                  <a:lnTo>
                    <a:pt x="1013167" y="1847583"/>
                  </a:lnTo>
                  <a:lnTo>
                    <a:pt x="1360614" y="2178939"/>
                  </a:lnTo>
                  <a:lnTo>
                    <a:pt x="1373695" y="2165223"/>
                  </a:lnTo>
                  <a:close/>
                </a:path>
                <a:path w="1374775" h="2251710">
                  <a:moveTo>
                    <a:pt x="1374203" y="141351"/>
                  </a:moveTo>
                  <a:lnTo>
                    <a:pt x="1359979" y="128778"/>
                  </a:lnTo>
                  <a:lnTo>
                    <a:pt x="1007960" y="526186"/>
                  </a:lnTo>
                  <a:lnTo>
                    <a:pt x="986599" y="507238"/>
                  </a:lnTo>
                  <a:lnTo>
                    <a:pt x="964628" y="589534"/>
                  </a:lnTo>
                  <a:lnTo>
                    <a:pt x="1043622" y="557784"/>
                  </a:lnTo>
                  <a:lnTo>
                    <a:pt x="1032865" y="548259"/>
                  </a:lnTo>
                  <a:lnTo>
                    <a:pt x="1022172" y="538784"/>
                  </a:lnTo>
                  <a:lnTo>
                    <a:pt x="1374203" y="141351"/>
                  </a:lnTo>
                  <a:close/>
                </a:path>
              </a:pathLst>
            </a:custGeom>
            <a:solidFill>
              <a:srgbClr val="4E94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3684460" y="1461706"/>
            <a:ext cx="8068945" cy="3714115"/>
            <a:chOff x="3684460" y="1461706"/>
            <a:chExt cx="8068945" cy="3714115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93921" y="1471168"/>
              <a:ext cx="8049386" cy="3694557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3689222" y="1466469"/>
              <a:ext cx="8059420" cy="3704590"/>
            </a:xfrm>
            <a:custGeom>
              <a:avLst/>
              <a:gdLst/>
              <a:ahLst/>
              <a:cxnLst/>
              <a:rect l="l" t="t" r="r" b="b"/>
              <a:pathLst>
                <a:path w="8059420" h="3704590">
                  <a:moveTo>
                    <a:pt x="0" y="3704082"/>
                  </a:moveTo>
                  <a:lnTo>
                    <a:pt x="8058911" y="3704082"/>
                  </a:lnTo>
                  <a:lnTo>
                    <a:pt x="8058911" y="0"/>
                  </a:lnTo>
                  <a:lnTo>
                    <a:pt x="0" y="0"/>
                  </a:lnTo>
                  <a:lnTo>
                    <a:pt x="0" y="3704082"/>
                  </a:lnTo>
                  <a:close/>
                </a:path>
              </a:pathLst>
            </a:custGeom>
            <a:ln w="9525">
              <a:solidFill>
                <a:srgbClr val="4E94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802892" y="2384087"/>
              <a:ext cx="6736080" cy="2339340"/>
            </a:xfrm>
            <a:custGeom>
              <a:avLst/>
              <a:gdLst/>
              <a:ahLst/>
              <a:cxnLst/>
              <a:rect l="l" t="t" r="r" b="b"/>
              <a:pathLst>
                <a:path w="6736080" h="2339340">
                  <a:moveTo>
                    <a:pt x="854956" y="1559262"/>
                  </a:moveTo>
                  <a:lnTo>
                    <a:pt x="913475" y="1578507"/>
                  </a:lnTo>
                  <a:lnTo>
                    <a:pt x="978799" y="1595433"/>
                  </a:lnTo>
                  <a:lnTo>
                    <a:pt x="1050543" y="1610154"/>
                  </a:lnTo>
                  <a:lnTo>
                    <a:pt x="1088701" y="1616722"/>
                  </a:lnTo>
                  <a:lnTo>
                    <a:pt x="1128318" y="1622781"/>
                  </a:lnTo>
                  <a:lnTo>
                    <a:pt x="1169346" y="1628345"/>
                  </a:lnTo>
                  <a:lnTo>
                    <a:pt x="1211737" y="1633428"/>
                  </a:lnTo>
                  <a:lnTo>
                    <a:pt x="1255442" y="1638044"/>
                  </a:lnTo>
                  <a:lnTo>
                    <a:pt x="1300412" y="1642207"/>
                  </a:lnTo>
                  <a:lnTo>
                    <a:pt x="1346600" y="1645931"/>
                  </a:lnTo>
                  <a:lnTo>
                    <a:pt x="1393957" y="1649230"/>
                  </a:lnTo>
                  <a:lnTo>
                    <a:pt x="1442434" y="1652119"/>
                  </a:lnTo>
                  <a:lnTo>
                    <a:pt x="1491983" y="1654612"/>
                  </a:lnTo>
                  <a:lnTo>
                    <a:pt x="1542556" y="1656722"/>
                  </a:lnTo>
                  <a:lnTo>
                    <a:pt x="1594104" y="1658463"/>
                  </a:lnTo>
                  <a:lnTo>
                    <a:pt x="1646578" y="1659851"/>
                  </a:lnTo>
                  <a:lnTo>
                    <a:pt x="1699931" y="1660898"/>
                  </a:lnTo>
                  <a:lnTo>
                    <a:pt x="1754113" y="1661619"/>
                  </a:lnTo>
                  <a:lnTo>
                    <a:pt x="1809077" y="1662029"/>
                  </a:lnTo>
                  <a:lnTo>
                    <a:pt x="1864774" y="1662140"/>
                  </a:lnTo>
                  <a:lnTo>
                    <a:pt x="1921155" y="1661967"/>
                  </a:lnTo>
                  <a:lnTo>
                    <a:pt x="1978173" y="1661525"/>
                  </a:lnTo>
                  <a:lnTo>
                    <a:pt x="2035778" y="1660827"/>
                  </a:lnTo>
                  <a:lnTo>
                    <a:pt x="2093922" y="1659888"/>
                  </a:lnTo>
                  <a:lnTo>
                    <a:pt x="2152557" y="1658721"/>
                  </a:lnTo>
                  <a:lnTo>
                    <a:pt x="2211635" y="1657341"/>
                  </a:lnTo>
                  <a:lnTo>
                    <a:pt x="2271106" y="1655762"/>
                  </a:lnTo>
                  <a:lnTo>
                    <a:pt x="2330923" y="1653997"/>
                  </a:lnTo>
                  <a:lnTo>
                    <a:pt x="2391037" y="1652061"/>
                  </a:lnTo>
                  <a:lnTo>
                    <a:pt x="2451399" y="1649969"/>
                  </a:lnTo>
                  <a:lnTo>
                    <a:pt x="2511962" y="1647733"/>
                  </a:lnTo>
                  <a:lnTo>
                    <a:pt x="2572677" y="1645369"/>
                  </a:lnTo>
                  <a:lnTo>
                    <a:pt x="2633495" y="1642889"/>
                  </a:lnTo>
                  <a:lnTo>
                    <a:pt x="2694367" y="1640310"/>
                  </a:lnTo>
                  <a:lnTo>
                    <a:pt x="2755247" y="1637643"/>
                  </a:lnTo>
                  <a:lnTo>
                    <a:pt x="2816084" y="1634904"/>
                  </a:lnTo>
                  <a:lnTo>
                    <a:pt x="2876831" y="1632107"/>
                  </a:lnTo>
                  <a:lnTo>
                    <a:pt x="2937439" y="1629265"/>
                  </a:lnTo>
                  <a:lnTo>
                    <a:pt x="2997860" y="1626394"/>
                  </a:lnTo>
                  <a:lnTo>
                    <a:pt x="3058045" y="1623506"/>
                  </a:lnTo>
                  <a:lnTo>
                    <a:pt x="3117946" y="1620616"/>
                  </a:lnTo>
                  <a:lnTo>
                    <a:pt x="3177514" y="1617738"/>
                  </a:lnTo>
                  <a:lnTo>
                    <a:pt x="3236702" y="1614886"/>
                  </a:lnTo>
                  <a:lnTo>
                    <a:pt x="3295460" y="1612075"/>
                  </a:lnTo>
                  <a:lnTo>
                    <a:pt x="3353740" y="1609317"/>
                  </a:lnTo>
                  <a:lnTo>
                    <a:pt x="3411494" y="1606629"/>
                  </a:lnTo>
                  <a:lnTo>
                    <a:pt x="3468673" y="1604022"/>
                  </a:lnTo>
                  <a:lnTo>
                    <a:pt x="3525229" y="1601513"/>
                  </a:lnTo>
                  <a:lnTo>
                    <a:pt x="3581113" y="1599114"/>
                  </a:lnTo>
                  <a:lnTo>
                    <a:pt x="3636278" y="1596840"/>
                  </a:lnTo>
                  <a:lnTo>
                    <a:pt x="3690674" y="1594704"/>
                  </a:lnTo>
                  <a:lnTo>
                    <a:pt x="3744253" y="1592722"/>
                  </a:lnTo>
                  <a:lnTo>
                    <a:pt x="3796967" y="1590906"/>
                  </a:lnTo>
                  <a:lnTo>
                    <a:pt x="3848767" y="1589272"/>
                  </a:lnTo>
                  <a:lnTo>
                    <a:pt x="3899605" y="1587833"/>
                  </a:lnTo>
                  <a:lnTo>
                    <a:pt x="3949432" y="1586603"/>
                  </a:lnTo>
                  <a:lnTo>
                    <a:pt x="3998200" y="1585597"/>
                  </a:lnTo>
                  <a:lnTo>
                    <a:pt x="4045861" y="1584828"/>
                  </a:lnTo>
                  <a:lnTo>
                    <a:pt x="4092366" y="1584310"/>
                  </a:lnTo>
                  <a:lnTo>
                    <a:pt x="4137667" y="1584059"/>
                  </a:lnTo>
                  <a:lnTo>
                    <a:pt x="4181714" y="1584087"/>
                  </a:lnTo>
                  <a:lnTo>
                    <a:pt x="4224461" y="1584409"/>
                  </a:lnTo>
                  <a:lnTo>
                    <a:pt x="4265858" y="1585038"/>
                  </a:lnTo>
                  <a:lnTo>
                    <a:pt x="4305857" y="1585990"/>
                  </a:lnTo>
                  <a:lnTo>
                    <a:pt x="4344409" y="1587278"/>
                  </a:lnTo>
                  <a:lnTo>
                    <a:pt x="4416981" y="1590918"/>
                  </a:lnTo>
                  <a:lnTo>
                    <a:pt x="4483186" y="1596072"/>
                  </a:lnTo>
                  <a:lnTo>
                    <a:pt x="4542636" y="1602852"/>
                  </a:lnTo>
                  <a:lnTo>
                    <a:pt x="4622441" y="1616677"/>
                  </a:lnTo>
                  <a:lnTo>
                    <a:pt x="4668746" y="1627771"/>
                  </a:lnTo>
                  <a:lnTo>
                    <a:pt x="4708955" y="1640089"/>
                  </a:lnTo>
                  <a:lnTo>
                    <a:pt x="4772425" y="1668071"/>
                  </a:lnTo>
                  <a:lnTo>
                    <a:pt x="4815528" y="1699979"/>
                  </a:lnTo>
                  <a:lnTo>
                    <a:pt x="4840939" y="1735167"/>
                  </a:lnTo>
                  <a:lnTo>
                    <a:pt x="4851337" y="1772989"/>
                  </a:lnTo>
                  <a:lnTo>
                    <a:pt x="4851742" y="1792686"/>
                  </a:lnTo>
                  <a:lnTo>
                    <a:pt x="4849396" y="1812800"/>
                  </a:lnTo>
                  <a:lnTo>
                    <a:pt x="4837795" y="1853955"/>
                  </a:lnTo>
                  <a:lnTo>
                    <a:pt x="4819209" y="1895808"/>
                  </a:lnTo>
                  <a:lnTo>
                    <a:pt x="4796315" y="1937715"/>
                  </a:lnTo>
                  <a:lnTo>
                    <a:pt x="4771789" y="1979030"/>
                  </a:lnTo>
                  <a:lnTo>
                    <a:pt x="4759751" y="1999263"/>
                  </a:lnTo>
                  <a:lnTo>
                    <a:pt x="4737796" y="2038479"/>
                  </a:lnTo>
                  <a:lnTo>
                    <a:pt x="4720901" y="2075489"/>
                  </a:lnTo>
                  <a:lnTo>
                    <a:pt x="4710902" y="2125457"/>
                  </a:lnTo>
                  <a:lnTo>
                    <a:pt x="4727342" y="2166833"/>
                  </a:lnTo>
                  <a:lnTo>
                    <a:pt x="4779256" y="2197437"/>
                  </a:lnTo>
                  <a:lnTo>
                    <a:pt x="4837793" y="2215558"/>
                  </a:lnTo>
                  <a:lnTo>
                    <a:pt x="4909407" y="2234787"/>
                  </a:lnTo>
                  <a:lnTo>
                    <a:pt x="4949534" y="2244585"/>
                  </a:lnTo>
                  <a:lnTo>
                    <a:pt x="4992232" y="2254381"/>
                  </a:lnTo>
                  <a:lnTo>
                    <a:pt x="5037267" y="2264083"/>
                  </a:lnTo>
                  <a:lnTo>
                    <a:pt x="5084406" y="2273597"/>
                  </a:lnTo>
                  <a:lnTo>
                    <a:pt x="5133416" y="2282830"/>
                  </a:lnTo>
                  <a:lnTo>
                    <a:pt x="5184065" y="2291689"/>
                  </a:lnTo>
                  <a:lnTo>
                    <a:pt x="5236118" y="2300081"/>
                  </a:lnTo>
                  <a:lnTo>
                    <a:pt x="5289343" y="2307914"/>
                  </a:lnTo>
                  <a:lnTo>
                    <a:pt x="5343507" y="2315094"/>
                  </a:lnTo>
                  <a:lnTo>
                    <a:pt x="5398378" y="2321528"/>
                  </a:lnTo>
                  <a:lnTo>
                    <a:pt x="5453721" y="2327123"/>
                  </a:lnTo>
                  <a:lnTo>
                    <a:pt x="5509304" y="2331786"/>
                  </a:lnTo>
                  <a:lnTo>
                    <a:pt x="5564895" y="2335425"/>
                  </a:lnTo>
                  <a:lnTo>
                    <a:pt x="5620259" y="2337946"/>
                  </a:lnTo>
                  <a:lnTo>
                    <a:pt x="5675164" y="2339256"/>
                  </a:lnTo>
                  <a:lnTo>
                    <a:pt x="5729377" y="2339263"/>
                  </a:lnTo>
                  <a:lnTo>
                    <a:pt x="5782666" y="2337872"/>
                  </a:lnTo>
                  <a:lnTo>
                    <a:pt x="5834796" y="2334992"/>
                  </a:lnTo>
                  <a:lnTo>
                    <a:pt x="5885535" y="2330529"/>
                  </a:lnTo>
                  <a:lnTo>
                    <a:pt x="5934650" y="2324390"/>
                  </a:lnTo>
                  <a:lnTo>
                    <a:pt x="5981908" y="2316483"/>
                  </a:lnTo>
                  <a:lnTo>
                    <a:pt x="6027076" y="2306714"/>
                  </a:lnTo>
                  <a:lnTo>
                    <a:pt x="6069921" y="2294990"/>
                  </a:lnTo>
                  <a:lnTo>
                    <a:pt x="6110209" y="2281218"/>
                  </a:lnTo>
                  <a:lnTo>
                    <a:pt x="6147709" y="2265305"/>
                  </a:lnTo>
                  <a:lnTo>
                    <a:pt x="6182187" y="2247159"/>
                  </a:lnTo>
                  <a:lnTo>
                    <a:pt x="6241143" y="2203793"/>
                  </a:lnTo>
                  <a:lnTo>
                    <a:pt x="6279374" y="2160911"/>
                  </a:lnTo>
                  <a:lnTo>
                    <a:pt x="6310387" y="2121051"/>
                  </a:lnTo>
                  <a:lnTo>
                    <a:pt x="6344266" y="2075065"/>
                  </a:lnTo>
                  <a:lnTo>
                    <a:pt x="6380328" y="2023456"/>
                  </a:lnTo>
                  <a:lnTo>
                    <a:pt x="6417887" y="1966721"/>
                  </a:lnTo>
                  <a:lnTo>
                    <a:pt x="6456258" y="1905364"/>
                  </a:lnTo>
                  <a:lnTo>
                    <a:pt x="6494756" y="1839883"/>
                  </a:lnTo>
                  <a:lnTo>
                    <a:pt x="6513838" y="1805753"/>
                  </a:lnTo>
                  <a:lnTo>
                    <a:pt x="6532696" y="1770780"/>
                  </a:lnTo>
                  <a:lnTo>
                    <a:pt x="6551243" y="1735026"/>
                  </a:lnTo>
                  <a:lnTo>
                    <a:pt x="6569393" y="1698555"/>
                  </a:lnTo>
                  <a:lnTo>
                    <a:pt x="6587062" y="1661428"/>
                  </a:lnTo>
                  <a:lnTo>
                    <a:pt x="6604163" y="1623708"/>
                  </a:lnTo>
                  <a:lnTo>
                    <a:pt x="6620611" y="1585459"/>
                  </a:lnTo>
                  <a:lnTo>
                    <a:pt x="6636320" y="1546741"/>
                  </a:lnTo>
                  <a:lnTo>
                    <a:pt x="6651205" y="1507619"/>
                  </a:lnTo>
                  <a:lnTo>
                    <a:pt x="6665179" y="1468154"/>
                  </a:lnTo>
                  <a:lnTo>
                    <a:pt x="6678158" y="1428409"/>
                  </a:lnTo>
                  <a:lnTo>
                    <a:pt x="6690056" y="1388447"/>
                  </a:lnTo>
                  <a:lnTo>
                    <a:pt x="6700787" y="1348330"/>
                  </a:lnTo>
                  <a:lnTo>
                    <a:pt x="6710265" y="1308121"/>
                  </a:lnTo>
                  <a:lnTo>
                    <a:pt x="6718405" y="1267882"/>
                  </a:lnTo>
                  <a:lnTo>
                    <a:pt x="6725122" y="1227677"/>
                  </a:lnTo>
                  <a:lnTo>
                    <a:pt x="6730329" y="1187566"/>
                  </a:lnTo>
                  <a:lnTo>
                    <a:pt x="6733941" y="1147614"/>
                  </a:lnTo>
                  <a:lnTo>
                    <a:pt x="6735872" y="1107883"/>
                  </a:lnTo>
                  <a:lnTo>
                    <a:pt x="6736037" y="1068435"/>
                  </a:lnTo>
                  <a:lnTo>
                    <a:pt x="6734351" y="1029332"/>
                  </a:lnTo>
                  <a:lnTo>
                    <a:pt x="6730727" y="990638"/>
                  </a:lnTo>
                  <a:lnTo>
                    <a:pt x="6725080" y="952415"/>
                  </a:lnTo>
                  <a:lnTo>
                    <a:pt x="6717324" y="914726"/>
                  </a:lnTo>
                  <a:lnTo>
                    <a:pt x="6707374" y="877632"/>
                  </a:lnTo>
                  <a:lnTo>
                    <a:pt x="6695143" y="841198"/>
                  </a:lnTo>
                  <a:lnTo>
                    <a:pt x="6680548" y="805484"/>
                  </a:lnTo>
                  <a:lnTo>
                    <a:pt x="6663501" y="770555"/>
                  </a:lnTo>
                  <a:lnTo>
                    <a:pt x="6643917" y="736471"/>
                  </a:lnTo>
                  <a:lnTo>
                    <a:pt x="6621711" y="703297"/>
                  </a:lnTo>
                  <a:lnTo>
                    <a:pt x="6596797" y="671094"/>
                  </a:lnTo>
                  <a:lnTo>
                    <a:pt x="6569089" y="639925"/>
                  </a:lnTo>
                  <a:lnTo>
                    <a:pt x="6538502" y="609853"/>
                  </a:lnTo>
                  <a:lnTo>
                    <a:pt x="6504950" y="580941"/>
                  </a:lnTo>
                  <a:lnTo>
                    <a:pt x="6468348" y="553250"/>
                  </a:lnTo>
                  <a:lnTo>
                    <a:pt x="6428609" y="526843"/>
                  </a:lnTo>
                  <a:lnTo>
                    <a:pt x="6385649" y="501783"/>
                  </a:lnTo>
                  <a:lnTo>
                    <a:pt x="6339381" y="478133"/>
                  </a:lnTo>
                  <a:lnTo>
                    <a:pt x="6289721" y="455955"/>
                  </a:lnTo>
                  <a:lnTo>
                    <a:pt x="6236581" y="435312"/>
                  </a:lnTo>
                  <a:lnTo>
                    <a:pt x="6183807" y="417296"/>
                  </a:lnTo>
                  <a:lnTo>
                    <a:pt x="6125942" y="399555"/>
                  </a:lnTo>
                  <a:lnTo>
                    <a:pt x="6063170" y="382094"/>
                  </a:lnTo>
                  <a:lnTo>
                    <a:pt x="5995675" y="364922"/>
                  </a:lnTo>
                  <a:lnTo>
                    <a:pt x="5923642" y="348047"/>
                  </a:lnTo>
                  <a:lnTo>
                    <a:pt x="5885982" y="339723"/>
                  </a:lnTo>
                  <a:lnTo>
                    <a:pt x="5847255" y="331475"/>
                  </a:lnTo>
                  <a:lnTo>
                    <a:pt x="5807487" y="323306"/>
                  </a:lnTo>
                  <a:lnTo>
                    <a:pt x="5766698" y="315215"/>
                  </a:lnTo>
                  <a:lnTo>
                    <a:pt x="5724914" y="307203"/>
                  </a:lnTo>
                  <a:lnTo>
                    <a:pt x="5682156" y="299273"/>
                  </a:lnTo>
                  <a:lnTo>
                    <a:pt x="5638448" y="291424"/>
                  </a:lnTo>
                  <a:lnTo>
                    <a:pt x="5593812" y="283657"/>
                  </a:lnTo>
                  <a:lnTo>
                    <a:pt x="5548272" y="275974"/>
                  </a:lnTo>
                  <a:lnTo>
                    <a:pt x="5501851" y="268375"/>
                  </a:lnTo>
                  <a:lnTo>
                    <a:pt x="5454572" y="260861"/>
                  </a:lnTo>
                  <a:lnTo>
                    <a:pt x="5406458" y="253433"/>
                  </a:lnTo>
                  <a:lnTo>
                    <a:pt x="5357531" y="246093"/>
                  </a:lnTo>
                  <a:lnTo>
                    <a:pt x="5307816" y="238840"/>
                  </a:lnTo>
                  <a:lnTo>
                    <a:pt x="5257334" y="231677"/>
                  </a:lnTo>
                  <a:lnTo>
                    <a:pt x="5206109" y="224604"/>
                  </a:lnTo>
                  <a:lnTo>
                    <a:pt x="5154164" y="217621"/>
                  </a:lnTo>
                  <a:lnTo>
                    <a:pt x="5101522" y="210730"/>
                  </a:lnTo>
                  <a:lnTo>
                    <a:pt x="5048207" y="203932"/>
                  </a:lnTo>
                  <a:lnTo>
                    <a:pt x="4994240" y="197227"/>
                  </a:lnTo>
                  <a:lnTo>
                    <a:pt x="4939645" y="190618"/>
                  </a:lnTo>
                  <a:lnTo>
                    <a:pt x="4884446" y="184103"/>
                  </a:lnTo>
                  <a:lnTo>
                    <a:pt x="4828665" y="177685"/>
                  </a:lnTo>
                  <a:lnTo>
                    <a:pt x="4772325" y="171365"/>
                  </a:lnTo>
                  <a:lnTo>
                    <a:pt x="4715449" y="165142"/>
                  </a:lnTo>
                  <a:lnTo>
                    <a:pt x="4658060" y="159019"/>
                  </a:lnTo>
                  <a:lnTo>
                    <a:pt x="4600182" y="152997"/>
                  </a:lnTo>
                  <a:lnTo>
                    <a:pt x="4541837" y="147075"/>
                  </a:lnTo>
                  <a:lnTo>
                    <a:pt x="4483049" y="141255"/>
                  </a:lnTo>
                  <a:lnTo>
                    <a:pt x="4423840" y="135539"/>
                  </a:lnTo>
                  <a:lnTo>
                    <a:pt x="4364233" y="129926"/>
                  </a:lnTo>
                  <a:lnTo>
                    <a:pt x="4304252" y="124418"/>
                  </a:lnTo>
                  <a:lnTo>
                    <a:pt x="4243919" y="119016"/>
                  </a:lnTo>
                  <a:lnTo>
                    <a:pt x="4183257" y="113720"/>
                  </a:lnTo>
                  <a:lnTo>
                    <a:pt x="4122291" y="108533"/>
                  </a:lnTo>
                  <a:lnTo>
                    <a:pt x="4061042" y="103453"/>
                  </a:lnTo>
                  <a:lnTo>
                    <a:pt x="3999533" y="98484"/>
                  </a:lnTo>
                  <a:lnTo>
                    <a:pt x="3937788" y="93625"/>
                  </a:lnTo>
                  <a:lnTo>
                    <a:pt x="3875830" y="88877"/>
                  </a:lnTo>
                  <a:lnTo>
                    <a:pt x="3813681" y="84241"/>
                  </a:lnTo>
                  <a:lnTo>
                    <a:pt x="3751366" y="79719"/>
                  </a:lnTo>
                  <a:lnTo>
                    <a:pt x="3688906" y="75311"/>
                  </a:lnTo>
                  <a:lnTo>
                    <a:pt x="3626324" y="71018"/>
                  </a:lnTo>
                  <a:lnTo>
                    <a:pt x="3563645" y="66841"/>
                  </a:lnTo>
                  <a:lnTo>
                    <a:pt x="3500890" y="62781"/>
                  </a:lnTo>
                  <a:lnTo>
                    <a:pt x="3438084" y="58838"/>
                  </a:lnTo>
                  <a:lnTo>
                    <a:pt x="3375248" y="55015"/>
                  </a:lnTo>
                  <a:lnTo>
                    <a:pt x="3312406" y="51312"/>
                  </a:lnTo>
                  <a:lnTo>
                    <a:pt x="3249582" y="47729"/>
                  </a:lnTo>
                  <a:lnTo>
                    <a:pt x="3186797" y="44268"/>
                  </a:lnTo>
                  <a:lnTo>
                    <a:pt x="3124075" y="40929"/>
                  </a:lnTo>
                  <a:lnTo>
                    <a:pt x="3061440" y="37714"/>
                  </a:lnTo>
                  <a:lnTo>
                    <a:pt x="2998913" y="34623"/>
                  </a:lnTo>
                  <a:lnTo>
                    <a:pt x="2936519" y="31658"/>
                  </a:lnTo>
                  <a:lnTo>
                    <a:pt x="2874280" y="28819"/>
                  </a:lnTo>
                  <a:lnTo>
                    <a:pt x="2812219" y="26107"/>
                  </a:lnTo>
                  <a:lnTo>
                    <a:pt x="2750359" y="23524"/>
                  </a:lnTo>
                  <a:lnTo>
                    <a:pt x="2688724" y="21069"/>
                  </a:lnTo>
                  <a:lnTo>
                    <a:pt x="2627335" y="18745"/>
                  </a:lnTo>
                  <a:lnTo>
                    <a:pt x="2566218" y="16551"/>
                  </a:lnTo>
                  <a:lnTo>
                    <a:pt x="2505393" y="14490"/>
                  </a:lnTo>
                  <a:lnTo>
                    <a:pt x="2444885" y="12561"/>
                  </a:lnTo>
                  <a:lnTo>
                    <a:pt x="2384717" y="10766"/>
                  </a:lnTo>
                  <a:lnTo>
                    <a:pt x="2324910" y="9106"/>
                  </a:lnTo>
                  <a:lnTo>
                    <a:pt x="2265490" y="7581"/>
                  </a:lnTo>
                  <a:lnTo>
                    <a:pt x="2206478" y="6193"/>
                  </a:lnTo>
                  <a:lnTo>
                    <a:pt x="2147897" y="4942"/>
                  </a:lnTo>
                  <a:lnTo>
                    <a:pt x="2089771" y="3830"/>
                  </a:lnTo>
                  <a:lnTo>
                    <a:pt x="2032123" y="2857"/>
                  </a:lnTo>
                  <a:lnTo>
                    <a:pt x="1974975" y="2025"/>
                  </a:lnTo>
                  <a:lnTo>
                    <a:pt x="1918351" y="1334"/>
                  </a:lnTo>
                  <a:lnTo>
                    <a:pt x="1862274" y="785"/>
                  </a:lnTo>
                  <a:lnTo>
                    <a:pt x="1806766" y="379"/>
                  </a:lnTo>
                  <a:lnTo>
                    <a:pt x="1751851" y="117"/>
                  </a:lnTo>
                  <a:lnTo>
                    <a:pt x="1697552" y="0"/>
                  </a:lnTo>
                  <a:lnTo>
                    <a:pt x="1643892" y="28"/>
                  </a:lnTo>
                  <a:lnTo>
                    <a:pt x="1590894" y="204"/>
                  </a:lnTo>
                  <a:lnTo>
                    <a:pt x="1538580" y="528"/>
                  </a:lnTo>
                  <a:lnTo>
                    <a:pt x="1486975" y="1000"/>
                  </a:lnTo>
                  <a:lnTo>
                    <a:pt x="1436100" y="1621"/>
                  </a:lnTo>
                  <a:lnTo>
                    <a:pt x="1385980" y="2394"/>
                  </a:lnTo>
                  <a:lnTo>
                    <a:pt x="1336636" y="3318"/>
                  </a:lnTo>
                  <a:lnTo>
                    <a:pt x="1288093" y="4394"/>
                  </a:lnTo>
                  <a:lnTo>
                    <a:pt x="1240372" y="5623"/>
                  </a:lnTo>
                  <a:lnTo>
                    <a:pt x="1193498" y="7007"/>
                  </a:lnTo>
                  <a:lnTo>
                    <a:pt x="1147493" y="8546"/>
                  </a:lnTo>
                  <a:lnTo>
                    <a:pt x="1102380" y="10242"/>
                  </a:lnTo>
                  <a:lnTo>
                    <a:pt x="1058182" y="12094"/>
                  </a:lnTo>
                  <a:lnTo>
                    <a:pt x="1014923" y="14104"/>
                  </a:lnTo>
                  <a:lnTo>
                    <a:pt x="972625" y="16274"/>
                  </a:lnTo>
                  <a:lnTo>
                    <a:pt x="931311" y="18603"/>
                  </a:lnTo>
                  <a:lnTo>
                    <a:pt x="891004" y="21093"/>
                  </a:lnTo>
                  <a:lnTo>
                    <a:pt x="851728" y="23745"/>
                  </a:lnTo>
                  <a:lnTo>
                    <a:pt x="813506" y="26559"/>
                  </a:lnTo>
                  <a:lnTo>
                    <a:pt x="740312" y="32680"/>
                  </a:lnTo>
                  <a:lnTo>
                    <a:pt x="671609" y="39463"/>
                  </a:lnTo>
                  <a:lnTo>
                    <a:pt x="607580" y="46915"/>
                  </a:lnTo>
                  <a:lnTo>
                    <a:pt x="548410" y="55044"/>
                  </a:lnTo>
                  <a:lnTo>
                    <a:pt x="494282" y="63857"/>
                  </a:lnTo>
                  <a:lnTo>
                    <a:pt x="445381" y="73362"/>
                  </a:lnTo>
                  <a:lnTo>
                    <a:pt x="398941" y="84370"/>
                  </a:lnTo>
                  <a:lnTo>
                    <a:pt x="355339" y="96948"/>
                  </a:lnTo>
                  <a:lnTo>
                    <a:pt x="314528" y="111039"/>
                  </a:lnTo>
                  <a:lnTo>
                    <a:pt x="276457" y="126587"/>
                  </a:lnTo>
                  <a:lnTo>
                    <a:pt x="241079" y="143537"/>
                  </a:lnTo>
                  <a:lnTo>
                    <a:pt x="178200" y="181418"/>
                  </a:lnTo>
                  <a:lnTo>
                    <a:pt x="125499" y="224236"/>
                  </a:lnTo>
                  <a:lnTo>
                    <a:pt x="82582" y="271544"/>
                  </a:lnTo>
                  <a:lnTo>
                    <a:pt x="49057" y="322897"/>
                  </a:lnTo>
                  <a:lnTo>
                    <a:pt x="24530" y="377847"/>
                  </a:lnTo>
                  <a:lnTo>
                    <a:pt x="8608" y="435948"/>
                  </a:lnTo>
                  <a:lnTo>
                    <a:pt x="898" y="496754"/>
                  </a:lnTo>
                  <a:lnTo>
                    <a:pt x="0" y="528031"/>
                  </a:lnTo>
                  <a:lnTo>
                    <a:pt x="1007" y="559818"/>
                  </a:lnTo>
                  <a:lnTo>
                    <a:pt x="8541" y="624694"/>
                  </a:lnTo>
                  <a:lnTo>
                    <a:pt x="23108" y="690935"/>
                  </a:lnTo>
                  <a:lnTo>
                    <a:pt x="44315" y="758095"/>
                  </a:lnTo>
                  <a:lnTo>
                    <a:pt x="71768" y="825728"/>
                  </a:lnTo>
                  <a:lnTo>
                    <a:pt x="105074" y="893387"/>
                  </a:lnTo>
                  <a:lnTo>
                    <a:pt x="123800" y="927086"/>
                  </a:lnTo>
                  <a:lnTo>
                    <a:pt x="143841" y="960625"/>
                  </a:lnTo>
                  <a:lnTo>
                    <a:pt x="165149" y="993947"/>
                  </a:lnTo>
                  <a:lnTo>
                    <a:pt x="187674" y="1026997"/>
                  </a:lnTo>
                  <a:lnTo>
                    <a:pt x="211368" y="1059718"/>
                  </a:lnTo>
                  <a:lnTo>
                    <a:pt x="236182" y="1092055"/>
                  </a:lnTo>
                  <a:lnTo>
                    <a:pt x="262065" y="1123953"/>
                  </a:lnTo>
                  <a:lnTo>
                    <a:pt x="288970" y="1155354"/>
                  </a:lnTo>
                  <a:lnTo>
                    <a:pt x="316847" y="1186204"/>
                  </a:lnTo>
                  <a:lnTo>
                    <a:pt x="345646" y="1216447"/>
                  </a:lnTo>
                  <a:lnTo>
                    <a:pt x="375319" y="1246026"/>
                  </a:lnTo>
                  <a:lnTo>
                    <a:pt x="405817" y="1274887"/>
                  </a:lnTo>
                  <a:lnTo>
                    <a:pt x="437090" y="1302973"/>
                  </a:lnTo>
                  <a:lnTo>
                    <a:pt x="469089" y="1330228"/>
                  </a:lnTo>
                  <a:lnTo>
                    <a:pt x="501765" y="1356597"/>
                  </a:lnTo>
                  <a:lnTo>
                    <a:pt x="535069" y="1382024"/>
                  </a:lnTo>
                  <a:lnTo>
                    <a:pt x="568952" y="1406453"/>
                  </a:lnTo>
                  <a:lnTo>
                    <a:pt x="603365" y="1429828"/>
                  </a:lnTo>
                  <a:lnTo>
                    <a:pt x="638258" y="1452094"/>
                  </a:lnTo>
                  <a:lnTo>
                    <a:pt x="673582" y="1473194"/>
                  </a:lnTo>
                  <a:lnTo>
                    <a:pt x="709289" y="1493073"/>
                  </a:lnTo>
                  <a:lnTo>
                    <a:pt x="745329" y="1511676"/>
                  </a:lnTo>
                  <a:lnTo>
                    <a:pt x="781653" y="1528945"/>
                  </a:lnTo>
                  <a:lnTo>
                    <a:pt x="818212" y="1544826"/>
                  </a:lnTo>
                  <a:lnTo>
                    <a:pt x="854956" y="1559262"/>
                  </a:lnTo>
                  <a:close/>
                </a:path>
              </a:pathLst>
            </a:custGeom>
            <a:ln w="19050">
              <a:solidFill>
                <a:srgbClr val="4E94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600699" y="3931539"/>
              <a:ext cx="2219325" cy="792480"/>
            </a:xfrm>
            <a:custGeom>
              <a:avLst/>
              <a:gdLst/>
              <a:ahLst/>
              <a:cxnLst/>
              <a:rect l="l" t="t" r="r" b="b"/>
              <a:pathLst>
                <a:path w="2219325" h="792479">
                  <a:moveTo>
                    <a:pt x="0" y="395986"/>
                  </a:moveTo>
                  <a:lnTo>
                    <a:pt x="8023" y="348124"/>
                  </a:lnTo>
                  <a:lnTo>
                    <a:pt x="31474" y="301956"/>
                  </a:lnTo>
                  <a:lnTo>
                    <a:pt x="69423" y="257814"/>
                  </a:lnTo>
                  <a:lnTo>
                    <a:pt x="120943" y="216030"/>
                  </a:lnTo>
                  <a:lnTo>
                    <a:pt x="185103" y="176934"/>
                  </a:lnTo>
                  <a:lnTo>
                    <a:pt x="221634" y="158498"/>
                  </a:lnTo>
                  <a:lnTo>
                    <a:pt x="260976" y="140858"/>
                  </a:lnTo>
                  <a:lnTo>
                    <a:pt x="303015" y="124056"/>
                  </a:lnTo>
                  <a:lnTo>
                    <a:pt x="347633" y="108133"/>
                  </a:lnTo>
                  <a:lnTo>
                    <a:pt x="394714" y="93131"/>
                  </a:lnTo>
                  <a:lnTo>
                    <a:pt x="444144" y="79092"/>
                  </a:lnTo>
                  <a:lnTo>
                    <a:pt x="495804" y="66055"/>
                  </a:lnTo>
                  <a:lnTo>
                    <a:pt x="549580" y="54064"/>
                  </a:lnTo>
                  <a:lnTo>
                    <a:pt x="605356" y="43159"/>
                  </a:lnTo>
                  <a:lnTo>
                    <a:pt x="663014" y="33382"/>
                  </a:lnTo>
                  <a:lnTo>
                    <a:pt x="722439" y="24774"/>
                  </a:lnTo>
                  <a:lnTo>
                    <a:pt x="783516" y="17376"/>
                  </a:lnTo>
                  <a:lnTo>
                    <a:pt x="846127" y="11231"/>
                  </a:lnTo>
                  <a:lnTo>
                    <a:pt x="910157" y="6379"/>
                  </a:lnTo>
                  <a:lnTo>
                    <a:pt x="975490" y="2863"/>
                  </a:lnTo>
                  <a:lnTo>
                    <a:pt x="1042009" y="722"/>
                  </a:lnTo>
                  <a:lnTo>
                    <a:pt x="1109599" y="0"/>
                  </a:lnTo>
                  <a:lnTo>
                    <a:pt x="1177202" y="722"/>
                  </a:lnTo>
                  <a:lnTo>
                    <a:pt x="1243733" y="2863"/>
                  </a:lnTo>
                  <a:lnTo>
                    <a:pt x="1309078" y="6379"/>
                  </a:lnTo>
                  <a:lnTo>
                    <a:pt x="1373118" y="11231"/>
                  </a:lnTo>
                  <a:lnTo>
                    <a:pt x="1435739" y="17376"/>
                  </a:lnTo>
                  <a:lnTo>
                    <a:pt x="1496825" y="24774"/>
                  </a:lnTo>
                  <a:lnTo>
                    <a:pt x="1556258" y="33382"/>
                  </a:lnTo>
                  <a:lnTo>
                    <a:pt x="1613924" y="43159"/>
                  </a:lnTo>
                  <a:lnTo>
                    <a:pt x="1669706" y="54064"/>
                  </a:lnTo>
                  <a:lnTo>
                    <a:pt x="1723488" y="66055"/>
                  </a:lnTo>
                  <a:lnTo>
                    <a:pt x="1775154" y="79092"/>
                  </a:lnTo>
                  <a:lnTo>
                    <a:pt x="1824588" y="93131"/>
                  </a:lnTo>
                  <a:lnTo>
                    <a:pt x="1871674" y="108133"/>
                  </a:lnTo>
                  <a:lnTo>
                    <a:pt x="1916295" y="124056"/>
                  </a:lnTo>
                  <a:lnTo>
                    <a:pt x="1958337" y="140858"/>
                  </a:lnTo>
                  <a:lnTo>
                    <a:pt x="1997682" y="158498"/>
                  </a:lnTo>
                  <a:lnTo>
                    <a:pt x="2034214" y="176934"/>
                  </a:lnTo>
                  <a:lnTo>
                    <a:pt x="2067818" y="196125"/>
                  </a:lnTo>
                  <a:lnTo>
                    <a:pt x="2125777" y="236607"/>
                  </a:lnTo>
                  <a:lnTo>
                    <a:pt x="2170629" y="279611"/>
                  </a:lnTo>
                  <a:lnTo>
                    <a:pt x="2201446" y="324807"/>
                  </a:lnTo>
                  <a:lnTo>
                    <a:pt x="2217299" y="371863"/>
                  </a:lnTo>
                  <a:lnTo>
                    <a:pt x="2219325" y="395986"/>
                  </a:lnTo>
                  <a:lnTo>
                    <a:pt x="2217299" y="420108"/>
                  </a:lnTo>
                  <a:lnTo>
                    <a:pt x="2201446" y="467164"/>
                  </a:lnTo>
                  <a:lnTo>
                    <a:pt x="2170629" y="512360"/>
                  </a:lnTo>
                  <a:lnTo>
                    <a:pt x="2125777" y="555364"/>
                  </a:lnTo>
                  <a:lnTo>
                    <a:pt x="2067818" y="595846"/>
                  </a:lnTo>
                  <a:lnTo>
                    <a:pt x="2034214" y="615037"/>
                  </a:lnTo>
                  <a:lnTo>
                    <a:pt x="1997682" y="633473"/>
                  </a:lnTo>
                  <a:lnTo>
                    <a:pt x="1958337" y="651113"/>
                  </a:lnTo>
                  <a:lnTo>
                    <a:pt x="1916295" y="667915"/>
                  </a:lnTo>
                  <a:lnTo>
                    <a:pt x="1871674" y="683838"/>
                  </a:lnTo>
                  <a:lnTo>
                    <a:pt x="1824588" y="698840"/>
                  </a:lnTo>
                  <a:lnTo>
                    <a:pt x="1775154" y="712879"/>
                  </a:lnTo>
                  <a:lnTo>
                    <a:pt x="1723488" y="725916"/>
                  </a:lnTo>
                  <a:lnTo>
                    <a:pt x="1669706" y="737907"/>
                  </a:lnTo>
                  <a:lnTo>
                    <a:pt x="1613924" y="748812"/>
                  </a:lnTo>
                  <a:lnTo>
                    <a:pt x="1556258" y="758589"/>
                  </a:lnTo>
                  <a:lnTo>
                    <a:pt x="1496825" y="767197"/>
                  </a:lnTo>
                  <a:lnTo>
                    <a:pt x="1435739" y="774595"/>
                  </a:lnTo>
                  <a:lnTo>
                    <a:pt x="1373118" y="780740"/>
                  </a:lnTo>
                  <a:lnTo>
                    <a:pt x="1309078" y="785592"/>
                  </a:lnTo>
                  <a:lnTo>
                    <a:pt x="1243733" y="789108"/>
                  </a:lnTo>
                  <a:lnTo>
                    <a:pt x="1177202" y="791249"/>
                  </a:lnTo>
                  <a:lnTo>
                    <a:pt x="1109599" y="791972"/>
                  </a:lnTo>
                  <a:lnTo>
                    <a:pt x="1042009" y="791249"/>
                  </a:lnTo>
                  <a:lnTo>
                    <a:pt x="975490" y="789108"/>
                  </a:lnTo>
                  <a:lnTo>
                    <a:pt x="910157" y="785592"/>
                  </a:lnTo>
                  <a:lnTo>
                    <a:pt x="846127" y="780740"/>
                  </a:lnTo>
                  <a:lnTo>
                    <a:pt x="783516" y="774595"/>
                  </a:lnTo>
                  <a:lnTo>
                    <a:pt x="722439" y="767197"/>
                  </a:lnTo>
                  <a:lnTo>
                    <a:pt x="663014" y="758589"/>
                  </a:lnTo>
                  <a:lnTo>
                    <a:pt x="605356" y="748812"/>
                  </a:lnTo>
                  <a:lnTo>
                    <a:pt x="549580" y="737907"/>
                  </a:lnTo>
                  <a:lnTo>
                    <a:pt x="495804" y="725916"/>
                  </a:lnTo>
                  <a:lnTo>
                    <a:pt x="444144" y="712879"/>
                  </a:lnTo>
                  <a:lnTo>
                    <a:pt x="394714" y="698840"/>
                  </a:lnTo>
                  <a:lnTo>
                    <a:pt x="347633" y="683838"/>
                  </a:lnTo>
                  <a:lnTo>
                    <a:pt x="303015" y="667915"/>
                  </a:lnTo>
                  <a:lnTo>
                    <a:pt x="260976" y="651113"/>
                  </a:lnTo>
                  <a:lnTo>
                    <a:pt x="221634" y="633473"/>
                  </a:lnTo>
                  <a:lnTo>
                    <a:pt x="185103" y="615037"/>
                  </a:lnTo>
                  <a:lnTo>
                    <a:pt x="151501" y="595846"/>
                  </a:lnTo>
                  <a:lnTo>
                    <a:pt x="93545" y="555364"/>
                  </a:lnTo>
                  <a:lnTo>
                    <a:pt x="48694" y="512360"/>
                  </a:lnTo>
                  <a:lnTo>
                    <a:pt x="17878" y="467164"/>
                  </a:lnTo>
                  <a:lnTo>
                    <a:pt x="2025" y="420108"/>
                  </a:lnTo>
                  <a:lnTo>
                    <a:pt x="0" y="395986"/>
                  </a:lnTo>
                  <a:close/>
                </a:path>
              </a:pathLst>
            </a:custGeom>
            <a:ln w="19050">
              <a:solidFill>
                <a:srgbClr val="92D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spc="-25" dirty="0"/>
              <a:t>17</a:t>
            </a:fld>
            <a:endParaRPr spc="-25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087861" y="6424066"/>
            <a:ext cx="18796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solidFill>
                  <a:srgbClr val="767676"/>
                </a:solidFill>
                <a:latin typeface="Trebuchet MS"/>
                <a:cs typeface="Trebuchet MS"/>
              </a:rPr>
              <a:t>16</a:t>
            </a:r>
            <a:endParaRPr sz="1200">
              <a:latin typeface="Trebuchet MS"/>
              <a:cs typeface="Trebuchet MS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559993" y="263867"/>
            <a:ext cx="5536565" cy="5863590"/>
            <a:chOff x="559993" y="263867"/>
            <a:chExt cx="5536565" cy="586359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59993" y="263867"/>
              <a:ext cx="5536057" cy="5863462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598422" y="2333625"/>
              <a:ext cx="895350" cy="1495425"/>
            </a:xfrm>
            <a:custGeom>
              <a:avLst/>
              <a:gdLst/>
              <a:ahLst/>
              <a:cxnLst/>
              <a:rect l="l" t="t" r="r" b="b"/>
              <a:pathLst>
                <a:path w="895350" h="1495425">
                  <a:moveTo>
                    <a:pt x="0" y="747649"/>
                  </a:moveTo>
                  <a:lnTo>
                    <a:pt x="1346" y="689225"/>
                  </a:lnTo>
                  <a:lnTo>
                    <a:pt x="5320" y="632031"/>
                  </a:lnTo>
                  <a:lnTo>
                    <a:pt x="11822" y="576231"/>
                  </a:lnTo>
                  <a:lnTo>
                    <a:pt x="20751" y="521994"/>
                  </a:lnTo>
                  <a:lnTo>
                    <a:pt x="32010" y="469484"/>
                  </a:lnTo>
                  <a:lnTo>
                    <a:pt x="45497" y="418868"/>
                  </a:lnTo>
                  <a:lnTo>
                    <a:pt x="61115" y="370313"/>
                  </a:lnTo>
                  <a:lnTo>
                    <a:pt x="78762" y="323984"/>
                  </a:lnTo>
                  <a:lnTo>
                    <a:pt x="98341" y="280048"/>
                  </a:lnTo>
                  <a:lnTo>
                    <a:pt x="119751" y="238672"/>
                  </a:lnTo>
                  <a:lnTo>
                    <a:pt x="142892" y="200021"/>
                  </a:lnTo>
                  <a:lnTo>
                    <a:pt x="167666" y="164262"/>
                  </a:lnTo>
                  <a:lnTo>
                    <a:pt x="193973" y="131561"/>
                  </a:lnTo>
                  <a:lnTo>
                    <a:pt x="221713" y="102084"/>
                  </a:lnTo>
                  <a:lnTo>
                    <a:pt x="250787" y="75998"/>
                  </a:lnTo>
                  <a:lnTo>
                    <a:pt x="312540" y="34664"/>
                  </a:lnTo>
                  <a:lnTo>
                    <a:pt x="378434" y="8887"/>
                  </a:lnTo>
                  <a:lnTo>
                    <a:pt x="447675" y="0"/>
                  </a:lnTo>
                  <a:lnTo>
                    <a:pt x="482663" y="2249"/>
                  </a:lnTo>
                  <a:lnTo>
                    <a:pt x="550330" y="19747"/>
                  </a:lnTo>
                  <a:lnTo>
                    <a:pt x="614253" y="53469"/>
                  </a:lnTo>
                  <a:lnTo>
                    <a:pt x="673636" y="102084"/>
                  </a:lnTo>
                  <a:lnTo>
                    <a:pt x="701376" y="131561"/>
                  </a:lnTo>
                  <a:lnTo>
                    <a:pt x="727683" y="164262"/>
                  </a:lnTo>
                  <a:lnTo>
                    <a:pt x="752457" y="200021"/>
                  </a:lnTo>
                  <a:lnTo>
                    <a:pt x="775598" y="238672"/>
                  </a:lnTo>
                  <a:lnTo>
                    <a:pt x="797008" y="280048"/>
                  </a:lnTo>
                  <a:lnTo>
                    <a:pt x="816587" y="323984"/>
                  </a:lnTo>
                  <a:lnTo>
                    <a:pt x="834234" y="370313"/>
                  </a:lnTo>
                  <a:lnTo>
                    <a:pt x="849852" y="418868"/>
                  </a:lnTo>
                  <a:lnTo>
                    <a:pt x="863339" y="469484"/>
                  </a:lnTo>
                  <a:lnTo>
                    <a:pt x="874598" y="521994"/>
                  </a:lnTo>
                  <a:lnTo>
                    <a:pt x="883527" y="576231"/>
                  </a:lnTo>
                  <a:lnTo>
                    <a:pt x="890029" y="632031"/>
                  </a:lnTo>
                  <a:lnTo>
                    <a:pt x="894003" y="689225"/>
                  </a:lnTo>
                  <a:lnTo>
                    <a:pt x="895350" y="747649"/>
                  </a:lnTo>
                  <a:lnTo>
                    <a:pt x="894003" y="806089"/>
                  </a:lnTo>
                  <a:lnTo>
                    <a:pt x="890029" y="863299"/>
                  </a:lnTo>
                  <a:lnTo>
                    <a:pt x="883527" y="919113"/>
                  </a:lnTo>
                  <a:lnTo>
                    <a:pt x="874598" y="973363"/>
                  </a:lnTo>
                  <a:lnTo>
                    <a:pt x="863339" y="1025884"/>
                  </a:lnTo>
                  <a:lnTo>
                    <a:pt x="849852" y="1076510"/>
                  </a:lnTo>
                  <a:lnTo>
                    <a:pt x="834234" y="1125074"/>
                  </a:lnTo>
                  <a:lnTo>
                    <a:pt x="816587" y="1171410"/>
                  </a:lnTo>
                  <a:lnTo>
                    <a:pt x="797008" y="1215352"/>
                  </a:lnTo>
                  <a:lnTo>
                    <a:pt x="775598" y="1256734"/>
                  </a:lnTo>
                  <a:lnTo>
                    <a:pt x="752457" y="1295390"/>
                  </a:lnTo>
                  <a:lnTo>
                    <a:pt x="727683" y="1331152"/>
                  </a:lnTo>
                  <a:lnTo>
                    <a:pt x="701376" y="1363856"/>
                  </a:lnTo>
                  <a:lnTo>
                    <a:pt x="673636" y="1393335"/>
                  </a:lnTo>
                  <a:lnTo>
                    <a:pt x="644562" y="1419423"/>
                  </a:lnTo>
                  <a:lnTo>
                    <a:pt x="582809" y="1460760"/>
                  </a:lnTo>
                  <a:lnTo>
                    <a:pt x="516915" y="1486537"/>
                  </a:lnTo>
                  <a:lnTo>
                    <a:pt x="447675" y="1495425"/>
                  </a:lnTo>
                  <a:lnTo>
                    <a:pt x="412686" y="1493175"/>
                  </a:lnTo>
                  <a:lnTo>
                    <a:pt x="345019" y="1475676"/>
                  </a:lnTo>
                  <a:lnTo>
                    <a:pt x="281096" y="1441953"/>
                  </a:lnTo>
                  <a:lnTo>
                    <a:pt x="221713" y="1393335"/>
                  </a:lnTo>
                  <a:lnTo>
                    <a:pt x="193973" y="1363856"/>
                  </a:lnTo>
                  <a:lnTo>
                    <a:pt x="167666" y="1331152"/>
                  </a:lnTo>
                  <a:lnTo>
                    <a:pt x="142892" y="1295390"/>
                  </a:lnTo>
                  <a:lnTo>
                    <a:pt x="119751" y="1256734"/>
                  </a:lnTo>
                  <a:lnTo>
                    <a:pt x="98341" y="1215352"/>
                  </a:lnTo>
                  <a:lnTo>
                    <a:pt x="78762" y="1171410"/>
                  </a:lnTo>
                  <a:lnTo>
                    <a:pt x="61115" y="1125074"/>
                  </a:lnTo>
                  <a:lnTo>
                    <a:pt x="45497" y="1076510"/>
                  </a:lnTo>
                  <a:lnTo>
                    <a:pt x="32010" y="1025884"/>
                  </a:lnTo>
                  <a:lnTo>
                    <a:pt x="20751" y="973363"/>
                  </a:lnTo>
                  <a:lnTo>
                    <a:pt x="11822" y="919113"/>
                  </a:lnTo>
                  <a:lnTo>
                    <a:pt x="5320" y="863299"/>
                  </a:lnTo>
                  <a:lnTo>
                    <a:pt x="1346" y="806089"/>
                  </a:lnTo>
                  <a:lnTo>
                    <a:pt x="0" y="747649"/>
                  </a:lnTo>
                  <a:close/>
                </a:path>
              </a:pathLst>
            </a:custGeom>
            <a:ln w="19050">
              <a:solidFill>
                <a:srgbClr val="4E94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257550" y="2590800"/>
              <a:ext cx="1114425" cy="1571625"/>
            </a:xfrm>
            <a:custGeom>
              <a:avLst/>
              <a:gdLst/>
              <a:ahLst/>
              <a:cxnLst/>
              <a:rect l="l" t="t" r="r" b="b"/>
              <a:pathLst>
                <a:path w="1114425" h="1571625">
                  <a:moveTo>
                    <a:pt x="0" y="1571625"/>
                  </a:moveTo>
                  <a:lnTo>
                    <a:pt x="1114425" y="1571625"/>
                  </a:lnTo>
                  <a:lnTo>
                    <a:pt x="1114425" y="0"/>
                  </a:lnTo>
                  <a:lnTo>
                    <a:pt x="0" y="0"/>
                  </a:lnTo>
                  <a:lnTo>
                    <a:pt x="0" y="1571625"/>
                  </a:lnTo>
                  <a:close/>
                </a:path>
              </a:pathLst>
            </a:custGeom>
            <a:ln w="28575">
              <a:solidFill>
                <a:srgbClr val="46D35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525140" y="3209925"/>
              <a:ext cx="895350" cy="838200"/>
            </a:xfrm>
            <a:custGeom>
              <a:avLst/>
              <a:gdLst/>
              <a:ahLst/>
              <a:cxnLst/>
              <a:rect l="l" t="t" r="r" b="b"/>
              <a:pathLst>
                <a:path w="895350" h="838200">
                  <a:moveTo>
                    <a:pt x="0" y="838200"/>
                  </a:moveTo>
                  <a:lnTo>
                    <a:pt x="895350" y="838200"/>
                  </a:lnTo>
                  <a:lnTo>
                    <a:pt x="895350" y="0"/>
                  </a:lnTo>
                  <a:lnTo>
                    <a:pt x="0" y="0"/>
                  </a:lnTo>
                  <a:lnTo>
                    <a:pt x="0" y="838200"/>
                  </a:lnTo>
                  <a:close/>
                </a:path>
              </a:pathLst>
            </a:custGeom>
            <a:ln w="1905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6672262" y="2976562"/>
            <a:ext cx="2447925" cy="3324225"/>
            <a:chOff x="6672262" y="2976562"/>
            <a:chExt cx="2447925" cy="3324225"/>
          </a:xfrm>
        </p:grpSpPr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80784" y="3081273"/>
              <a:ext cx="2252599" cy="3107182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6686550" y="2990850"/>
              <a:ext cx="2419350" cy="3295650"/>
            </a:xfrm>
            <a:custGeom>
              <a:avLst/>
              <a:gdLst/>
              <a:ahLst/>
              <a:cxnLst/>
              <a:rect l="l" t="t" r="r" b="b"/>
              <a:pathLst>
                <a:path w="2419350" h="3295650">
                  <a:moveTo>
                    <a:pt x="0" y="3295650"/>
                  </a:moveTo>
                  <a:lnTo>
                    <a:pt x="2419350" y="3295650"/>
                  </a:lnTo>
                  <a:lnTo>
                    <a:pt x="2419350" y="0"/>
                  </a:lnTo>
                  <a:lnTo>
                    <a:pt x="0" y="0"/>
                  </a:lnTo>
                  <a:lnTo>
                    <a:pt x="0" y="3295650"/>
                  </a:lnTo>
                  <a:close/>
                </a:path>
              </a:pathLst>
            </a:custGeom>
            <a:ln w="28575">
              <a:solidFill>
                <a:srgbClr val="46D35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" name="object 11"/>
          <p:cNvGrpSpPr/>
          <p:nvPr/>
        </p:nvGrpSpPr>
        <p:grpSpPr>
          <a:xfrm>
            <a:off x="7197153" y="230822"/>
            <a:ext cx="3818890" cy="2630170"/>
            <a:chOff x="7197153" y="230822"/>
            <a:chExt cx="3818890" cy="2630170"/>
          </a:xfrm>
        </p:grpSpPr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298817" y="319277"/>
              <a:ext cx="3614165" cy="2454275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7211441" y="245109"/>
              <a:ext cx="3790315" cy="2601595"/>
            </a:xfrm>
            <a:custGeom>
              <a:avLst/>
              <a:gdLst/>
              <a:ahLst/>
              <a:cxnLst/>
              <a:rect l="l" t="t" r="r" b="b"/>
              <a:pathLst>
                <a:path w="3790315" h="2601595">
                  <a:moveTo>
                    <a:pt x="0" y="2601087"/>
                  </a:moveTo>
                  <a:lnTo>
                    <a:pt x="3789933" y="2601087"/>
                  </a:lnTo>
                  <a:lnTo>
                    <a:pt x="3789933" y="0"/>
                  </a:lnTo>
                  <a:lnTo>
                    <a:pt x="0" y="0"/>
                  </a:lnTo>
                  <a:lnTo>
                    <a:pt x="0" y="2601087"/>
                  </a:lnTo>
                  <a:close/>
                </a:path>
              </a:pathLst>
            </a:custGeom>
            <a:ln w="28574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" name="object 14"/>
          <p:cNvGrpSpPr/>
          <p:nvPr/>
        </p:nvGrpSpPr>
        <p:grpSpPr>
          <a:xfrm>
            <a:off x="9507728" y="3008718"/>
            <a:ext cx="2171700" cy="2814955"/>
            <a:chOff x="9507728" y="3008718"/>
            <a:chExt cx="2171700" cy="2814955"/>
          </a:xfrm>
        </p:grpSpPr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507728" y="3008718"/>
              <a:ext cx="2171700" cy="2800350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9666859" y="3081273"/>
              <a:ext cx="1753870" cy="2727960"/>
            </a:xfrm>
            <a:custGeom>
              <a:avLst/>
              <a:gdLst/>
              <a:ahLst/>
              <a:cxnLst/>
              <a:rect l="l" t="t" r="r" b="b"/>
              <a:pathLst>
                <a:path w="1753870" h="2727960">
                  <a:moveTo>
                    <a:pt x="0" y="1363980"/>
                  </a:moveTo>
                  <a:lnTo>
                    <a:pt x="769" y="1306327"/>
                  </a:lnTo>
                  <a:lnTo>
                    <a:pt x="3056" y="1249284"/>
                  </a:lnTo>
                  <a:lnTo>
                    <a:pt x="6831" y="1192898"/>
                  </a:lnTo>
                  <a:lnTo>
                    <a:pt x="12063" y="1137216"/>
                  </a:lnTo>
                  <a:lnTo>
                    <a:pt x="18722" y="1082286"/>
                  </a:lnTo>
                  <a:lnTo>
                    <a:pt x="26778" y="1028155"/>
                  </a:lnTo>
                  <a:lnTo>
                    <a:pt x="36199" y="974870"/>
                  </a:lnTo>
                  <a:lnTo>
                    <a:pt x="46956" y="922478"/>
                  </a:lnTo>
                  <a:lnTo>
                    <a:pt x="59018" y="871028"/>
                  </a:lnTo>
                  <a:lnTo>
                    <a:pt x="72355" y="820565"/>
                  </a:lnTo>
                  <a:lnTo>
                    <a:pt x="86936" y="771139"/>
                  </a:lnTo>
                  <a:lnTo>
                    <a:pt x="102731" y="722796"/>
                  </a:lnTo>
                  <a:lnTo>
                    <a:pt x="119709" y="675583"/>
                  </a:lnTo>
                  <a:lnTo>
                    <a:pt x="137840" y="629548"/>
                  </a:lnTo>
                  <a:lnTo>
                    <a:pt x="157093" y="584738"/>
                  </a:lnTo>
                  <a:lnTo>
                    <a:pt x="177439" y="541201"/>
                  </a:lnTo>
                  <a:lnTo>
                    <a:pt x="198846" y="498984"/>
                  </a:lnTo>
                  <a:lnTo>
                    <a:pt x="221285" y="458134"/>
                  </a:lnTo>
                  <a:lnTo>
                    <a:pt x="244724" y="418698"/>
                  </a:lnTo>
                  <a:lnTo>
                    <a:pt x="269134" y="380725"/>
                  </a:lnTo>
                  <a:lnTo>
                    <a:pt x="294483" y="344260"/>
                  </a:lnTo>
                  <a:lnTo>
                    <a:pt x="320742" y="309353"/>
                  </a:lnTo>
                  <a:lnTo>
                    <a:pt x="347880" y="276050"/>
                  </a:lnTo>
                  <a:lnTo>
                    <a:pt x="375867" y="244398"/>
                  </a:lnTo>
                  <a:lnTo>
                    <a:pt x="404672" y="214445"/>
                  </a:lnTo>
                  <a:lnTo>
                    <a:pt x="434264" y="186238"/>
                  </a:lnTo>
                  <a:lnTo>
                    <a:pt x="464614" y="159825"/>
                  </a:lnTo>
                  <a:lnTo>
                    <a:pt x="495691" y="135252"/>
                  </a:lnTo>
                  <a:lnTo>
                    <a:pt x="527464" y="112568"/>
                  </a:lnTo>
                  <a:lnTo>
                    <a:pt x="559904" y="91819"/>
                  </a:lnTo>
                  <a:lnTo>
                    <a:pt x="626659" y="56318"/>
                  </a:lnTo>
                  <a:lnTo>
                    <a:pt x="695713" y="29128"/>
                  </a:lnTo>
                  <a:lnTo>
                    <a:pt x="766822" y="10628"/>
                  </a:lnTo>
                  <a:lnTo>
                    <a:pt x="839743" y="1196"/>
                  </a:lnTo>
                  <a:lnTo>
                    <a:pt x="876808" y="0"/>
                  </a:lnTo>
                  <a:lnTo>
                    <a:pt x="913872" y="1196"/>
                  </a:lnTo>
                  <a:lnTo>
                    <a:pt x="986793" y="10628"/>
                  </a:lnTo>
                  <a:lnTo>
                    <a:pt x="1057902" y="29128"/>
                  </a:lnTo>
                  <a:lnTo>
                    <a:pt x="1126956" y="56318"/>
                  </a:lnTo>
                  <a:lnTo>
                    <a:pt x="1193711" y="91819"/>
                  </a:lnTo>
                  <a:lnTo>
                    <a:pt x="1226151" y="112568"/>
                  </a:lnTo>
                  <a:lnTo>
                    <a:pt x="1257924" y="135252"/>
                  </a:lnTo>
                  <a:lnTo>
                    <a:pt x="1289001" y="159825"/>
                  </a:lnTo>
                  <a:lnTo>
                    <a:pt x="1319351" y="186238"/>
                  </a:lnTo>
                  <a:lnTo>
                    <a:pt x="1348943" y="214445"/>
                  </a:lnTo>
                  <a:lnTo>
                    <a:pt x="1377748" y="244398"/>
                  </a:lnTo>
                  <a:lnTo>
                    <a:pt x="1405735" y="276050"/>
                  </a:lnTo>
                  <a:lnTo>
                    <a:pt x="1432873" y="309353"/>
                  </a:lnTo>
                  <a:lnTo>
                    <a:pt x="1459132" y="344260"/>
                  </a:lnTo>
                  <a:lnTo>
                    <a:pt x="1484481" y="380725"/>
                  </a:lnTo>
                  <a:lnTo>
                    <a:pt x="1508891" y="418698"/>
                  </a:lnTo>
                  <a:lnTo>
                    <a:pt x="1532330" y="458134"/>
                  </a:lnTo>
                  <a:lnTo>
                    <a:pt x="1554769" y="498984"/>
                  </a:lnTo>
                  <a:lnTo>
                    <a:pt x="1576176" y="541201"/>
                  </a:lnTo>
                  <a:lnTo>
                    <a:pt x="1596522" y="584738"/>
                  </a:lnTo>
                  <a:lnTo>
                    <a:pt x="1615775" y="629548"/>
                  </a:lnTo>
                  <a:lnTo>
                    <a:pt x="1633906" y="675583"/>
                  </a:lnTo>
                  <a:lnTo>
                    <a:pt x="1650884" y="722796"/>
                  </a:lnTo>
                  <a:lnTo>
                    <a:pt x="1666679" y="771139"/>
                  </a:lnTo>
                  <a:lnTo>
                    <a:pt x="1681260" y="820565"/>
                  </a:lnTo>
                  <a:lnTo>
                    <a:pt x="1694597" y="871028"/>
                  </a:lnTo>
                  <a:lnTo>
                    <a:pt x="1706659" y="922478"/>
                  </a:lnTo>
                  <a:lnTo>
                    <a:pt x="1717416" y="974870"/>
                  </a:lnTo>
                  <a:lnTo>
                    <a:pt x="1726837" y="1028155"/>
                  </a:lnTo>
                  <a:lnTo>
                    <a:pt x="1734893" y="1082286"/>
                  </a:lnTo>
                  <a:lnTo>
                    <a:pt x="1741552" y="1137216"/>
                  </a:lnTo>
                  <a:lnTo>
                    <a:pt x="1746784" y="1192898"/>
                  </a:lnTo>
                  <a:lnTo>
                    <a:pt x="1750559" y="1249284"/>
                  </a:lnTo>
                  <a:lnTo>
                    <a:pt x="1752846" y="1306327"/>
                  </a:lnTo>
                  <a:lnTo>
                    <a:pt x="1753616" y="1363980"/>
                  </a:lnTo>
                  <a:lnTo>
                    <a:pt x="1752846" y="1421632"/>
                  </a:lnTo>
                  <a:lnTo>
                    <a:pt x="1750559" y="1478673"/>
                  </a:lnTo>
                  <a:lnTo>
                    <a:pt x="1746784" y="1535058"/>
                  </a:lnTo>
                  <a:lnTo>
                    <a:pt x="1741552" y="1590738"/>
                  </a:lnTo>
                  <a:lnTo>
                    <a:pt x="1734893" y="1645666"/>
                  </a:lnTo>
                  <a:lnTo>
                    <a:pt x="1726837" y="1699794"/>
                  </a:lnTo>
                  <a:lnTo>
                    <a:pt x="1717416" y="1753075"/>
                  </a:lnTo>
                  <a:lnTo>
                    <a:pt x="1706659" y="1805463"/>
                  </a:lnTo>
                  <a:lnTo>
                    <a:pt x="1694597" y="1856909"/>
                  </a:lnTo>
                  <a:lnTo>
                    <a:pt x="1681260" y="1907367"/>
                  </a:lnTo>
                  <a:lnTo>
                    <a:pt x="1666679" y="1956788"/>
                  </a:lnTo>
                  <a:lnTo>
                    <a:pt x="1650884" y="2005126"/>
                  </a:lnTo>
                  <a:lnTo>
                    <a:pt x="1633906" y="2052333"/>
                  </a:lnTo>
                  <a:lnTo>
                    <a:pt x="1615775" y="2098362"/>
                  </a:lnTo>
                  <a:lnTo>
                    <a:pt x="1596522" y="2143166"/>
                  </a:lnTo>
                  <a:lnTo>
                    <a:pt x="1576176" y="2186697"/>
                  </a:lnTo>
                  <a:lnTo>
                    <a:pt x="1554769" y="2228909"/>
                  </a:lnTo>
                  <a:lnTo>
                    <a:pt x="1532330" y="2269752"/>
                  </a:lnTo>
                  <a:lnTo>
                    <a:pt x="1508891" y="2309182"/>
                  </a:lnTo>
                  <a:lnTo>
                    <a:pt x="1484481" y="2347149"/>
                  </a:lnTo>
                  <a:lnTo>
                    <a:pt x="1459132" y="2383606"/>
                  </a:lnTo>
                  <a:lnTo>
                    <a:pt x="1432873" y="2418508"/>
                  </a:lnTo>
                  <a:lnTo>
                    <a:pt x="1405735" y="2451805"/>
                  </a:lnTo>
                  <a:lnTo>
                    <a:pt x="1377748" y="2483450"/>
                  </a:lnTo>
                  <a:lnTo>
                    <a:pt x="1348943" y="2513398"/>
                  </a:lnTo>
                  <a:lnTo>
                    <a:pt x="1319351" y="2541599"/>
                  </a:lnTo>
                  <a:lnTo>
                    <a:pt x="1289001" y="2568007"/>
                  </a:lnTo>
                  <a:lnTo>
                    <a:pt x="1257924" y="2592574"/>
                  </a:lnTo>
                  <a:lnTo>
                    <a:pt x="1226151" y="2615253"/>
                  </a:lnTo>
                  <a:lnTo>
                    <a:pt x="1193711" y="2635997"/>
                  </a:lnTo>
                  <a:lnTo>
                    <a:pt x="1126956" y="2671490"/>
                  </a:lnTo>
                  <a:lnTo>
                    <a:pt x="1057902" y="2698673"/>
                  </a:lnTo>
                  <a:lnTo>
                    <a:pt x="986793" y="2717169"/>
                  </a:lnTo>
                  <a:lnTo>
                    <a:pt x="913872" y="2726598"/>
                  </a:lnTo>
                  <a:lnTo>
                    <a:pt x="876808" y="2727794"/>
                  </a:lnTo>
                  <a:lnTo>
                    <a:pt x="839743" y="2726598"/>
                  </a:lnTo>
                  <a:lnTo>
                    <a:pt x="766822" y="2717169"/>
                  </a:lnTo>
                  <a:lnTo>
                    <a:pt x="695713" y="2698673"/>
                  </a:lnTo>
                  <a:lnTo>
                    <a:pt x="626659" y="2671490"/>
                  </a:lnTo>
                  <a:lnTo>
                    <a:pt x="559904" y="2635997"/>
                  </a:lnTo>
                  <a:lnTo>
                    <a:pt x="527464" y="2615253"/>
                  </a:lnTo>
                  <a:lnTo>
                    <a:pt x="495691" y="2592574"/>
                  </a:lnTo>
                  <a:lnTo>
                    <a:pt x="464614" y="2568007"/>
                  </a:lnTo>
                  <a:lnTo>
                    <a:pt x="434264" y="2541599"/>
                  </a:lnTo>
                  <a:lnTo>
                    <a:pt x="404672" y="2513398"/>
                  </a:lnTo>
                  <a:lnTo>
                    <a:pt x="375867" y="2483450"/>
                  </a:lnTo>
                  <a:lnTo>
                    <a:pt x="347880" y="2451805"/>
                  </a:lnTo>
                  <a:lnTo>
                    <a:pt x="320742" y="2418508"/>
                  </a:lnTo>
                  <a:lnTo>
                    <a:pt x="294483" y="2383606"/>
                  </a:lnTo>
                  <a:lnTo>
                    <a:pt x="269134" y="2347149"/>
                  </a:lnTo>
                  <a:lnTo>
                    <a:pt x="244724" y="2309182"/>
                  </a:lnTo>
                  <a:lnTo>
                    <a:pt x="221285" y="2269752"/>
                  </a:lnTo>
                  <a:lnTo>
                    <a:pt x="198846" y="2228909"/>
                  </a:lnTo>
                  <a:lnTo>
                    <a:pt x="177439" y="2186697"/>
                  </a:lnTo>
                  <a:lnTo>
                    <a:pt x="157093" y="2143166"/>
                  </a:lnTo>
                  <a:lnTo>
                    <a:pt x="137840" y="2098362"/>
                  </a:lnTo>
                  <a:lnTo>
                    <a:pt x="119709" y="2052333"/>
                  </a:lnTo>
                  <a:lnTo>
                    <a:pt x="102731" y="2005126"/>
                  </a:lnTo>
                  <a:lnTo>
                    <a:pt x="86936" y="1956788"/>
                  </a:lnTo>
                  <a:lnTo>
                    <a:pt x="72355" y="1907367"/>
                  </a:lnTo>
                  <a:lnTo>
                    <a:pt x="59018" y="1856909"/>
                  </a:lnTo>
                  <a:lnTo>
                    <a:pt x="46956" y="1805463"/>
                  </a:lnTo>
                  <a:lnTo>
                    <a:pt x="36199" y="1753075"/>
                  </a:lnTo>
                  <a:lnTo>
                    <a:pt x="26778" y="1699794"/>
                  </a:lnTo>
                  <a:lnTo>
                    <a:pt x="18722" y="1645666"/>
                  </a:lnTo>
                  <a:lnTo>
                    <a:pt x="12063" y="1590738"/>
                  </a:lnTo>
                  <a:lnTo>
                    <a:pt x="6831" y="1535058"/>
                  </a:lnTo>
                  <a:lnTo>
                    <a:pt x="3056" y="1478673"/>
                  </a:lnTo>
                  <a:lnTo>
                    <a:pt x="769" y="1421632"/>
                  </a:lnTo>
                  <a:lnTo>
                    <a:pt x="0" y="1363980"/>
                  </a:lnTo>
                  <a:close/>
                </a:path>
              </a:pathLst>
            </a:custGeom>
            <a:ln w="28575">
              <a:solidFill>
                <a:srgbClr val="4E94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7018781" y="6352438"/>
            <a:ext cx="17386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Trebuchet MS"/>
                <a:cs typeface="Trebuchet MS"/>
              </a:rPr>
              <a:t>Microcontrolador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0126726" y="5858357"/>
            <a:ext cx="9264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latin typeface="Trebuchet MS"/>
                <a:cs typeface="Trebuchet MS"/>
              </a:rPr>
              <a:t>Botonera</a:t>
            </a:r>
            <a:endParaRPr sz="18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3639" y="1442974"/>
            <a:ext cx="6374130" cy="3971925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721220" y="225552"/>
            <a:ext cx="2203196" cy="3165348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247123" y="301625"/>
            <a:ext cx="2666492" cy="3089275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163561" y="3652532"/>
            <a:ext cx="4167124" cy="2665730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2733675" y="2457437"/>
            <a:ext cx="695325" cy="1195705"/>
          </a:xfrm>
          <a:custGeom>
            <a:avLst/>
            <a:gdLst/>
            <a:ahLst/>
            <a:cxnLst/>
            <a:rect l="l" t="t" r="r" b="b"/>
            <a:pathLst>
              <a:path w="695325" h="1195704">
                <a:moveTo>
                  <a:pt x="0" y="1195082"/>
                </a:moveTo>
                <a:lnTo>
                  <a:pt x="695325" y="1195082"/>
                </a:lnTo>
                <a:lnTo>
                  <a:pt x="695325" y="0"/>
                </a:lnTo>
                <a:lnTo>
                  <a:pt x="0" y="0"/>
                </a:lnTo>
                <a:lnTo>
                  <a:pt x="0" y="1195082"/>
                </a:lnTo>
                <a:close/>
              </a:path>
            </a:pathLst>
          </a:custGeom>
          <a:ln w="28575">
            <a:solidFill>
              <a:srgbClr val="4E94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619620" y="184150"/>
            <a:ext cx="2430780" cy="3324225"/>
          </a:xfrm>
          <a:custGeom>
            <a:avLst/>
            <a:gdLst/>
            <a:ahLst/>
            <a:cxnLst/>
            <a:rect l="l" t="t" r="r" b="b"/>
            <a:pathLst>
              <a:path w="2430779" h="3324225">
                <a:moveTo>
                  <a:pt x="0" y="3324225"/>
                </a:moveTo>
                <a:lnTo>
                  <a:pt x="2430779" y="3324225"/>
                </a:lnTo>
                <a:lnTo>
                  <a:pt x="2430779" y="0"/>
                </a:lnTo>
                <a:lnTo>
                  <a:pt x="0" y="0"/>
                </a:lnTo>
                <a:lnTo>
                  <a:pt x="0" y="3324225"/>
                </a:lnTo>
                <a:close/>
              </a:path>
            </a:pathLst>
          </a:custGeom>
          <a:ln w="28575">
            <a:solidFill>
              <a:srgbClr val="4E94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352675" y="3819512"/>
            <a:ext cx="1009650" cy="1195705"/>
          </a:xfrm>
          <a:custGeom>
            <a:avLst/>
            <a:gdLst/>
            <a:ahLst/>
            <a:cxnLst/>
            <a:rect l="l" t="t" r="r" b="b"/>
            <a:pathLst>
              <a:path w="1009650" h="1195704">
                <a:moveTo>
                  <a:pt x="0" y="1195082"/>
                </a:moveTo>
                <a:lnTo>
                  <a:pt x="1009650" y="1195082"/>
                </a:lnTo>
                <a:lnTo>
                  <a:pt x="1009650" y="0"/>
                </a:lnTo>
                <a:lnTo>
                  <a:pt x="0" y="0"/>
                </a:lnTo>
                <a:lnTo>
                  <a:pt x="0" y="1195082"/>
                </a:lnTo>
                <a:close/>
              </a:path>
            </a:pathLst>
          </a:custGeom>
          <a:ln w="28575">
            <a:solidFill>
              <a:srgbClr val="92D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107805" y="190500"/>
            <a:ext cx="2921000" cy="3324225"/>
          </a:xfrm>
          <a:custGeom>
            <a:avLst/>
            <a:gdLst/>
            <a:ahLst/>
            <a:cxnLst/>
            <a:rect l="l" t="t" r="r" b="b"/>
            <a:pathLst>
              <a:path w="2921000" h="3324225">
                <a:moveTo>
                  <a:pt x="0" y="3324225"/>
                </a:moveTo>
                <a:lnTo>
                  <a:pt x="2920492" y="3324225"/>
                </a:lnTo>
                <a:lnTo>
                  <a:pt x="2920492" y="0"/>
                </a:lnTo>
                <a:lnTo>
                  <a:pt x="0" y="0"/>
                </a:lnTo>
                <a:lnTo>
                  <a:pt x="0" y="3324225"/>
                </a:lnTo>
                <a:close/>
              </a:path>
            </a:pathLst>
          </a:custGeom>
          <a:ln w="28575">
            <a:solidFill>
              <a:srgbClr val="92D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94702" y="3916679"/>
            <a:ext cx="416559" cy="321945"/>
          </a:xfrm>
          <a:custGeom>
            <a:avLst/>
            <a:gdLst/>
            <a:ahLst/>
            <a:cxnLst/>
            <a:rect l="l" t="t" r="r" b="b"/>
            <a:pathLst>
              <a:path w="416559" h="321945">
                <a:moveTo>
                  <a:pt x="37363" y="245364"/>
                </a:moveTo>
                <a:lnTo>
                  <a:pt x="0" y="321945"/>
                </a:lnTo>
                <a:lnTo>
                  <a:pt x="83667" y="305943"/>
                </a:lnTo>
                <a:lnTo>
                  <a:pt x="72212" y="290957"/>
                </a:lnTo>
                <a:lnTo>
                  <a:pt x="56222" y="290957"/>
                </a:lnTo>
                <a:lnTo>
                  <a:pt x="44640" y="275844"/>
                </a:lnTo>
                <a:lnTo>
                  <a:pt x="54746" y="268106"/>
                </a:lnTo>
                <a:lnTo>
                  <a:pt x="37363" y="245364"/>
                </a:lnTo>
                <a:close/>
              </a:path>
              <a:path w="416559" h="321945">
                <a:moveTo>
                  <a:pt x="54746" y="268106"/>
                </a:moveTo>
                <a:lnTo>
                  <a:pt x="44640" y="275844"/>
                </a:lnTo>
                <a:lnTo>
                  <a:pt x="56222" y="290957"/>
                </a:lnTo>
                <a:lnTo>
                  <a:pt x="66311" y="283236"/>
                </a:lnTo>
                <a:lnTo>
                  <a:pt x="54746" y="268106"/>
                </a:lnTo>
                <a:close/>
              </a:path>
              <a:path w="416559" h="321945">
                <a:moveTo>
                  <a:pt x="66311" y="283236"/>
                </a:moveTo>
                <a:lnTo>
                  <a:pt x="56222" y="290957"/>
                </a:lnTo>
                <a:lnTo>
                  <a:pt x="72212" y="290957"/>
                </a:lnTo>
                <a:lnTo>
                  <a:pt x="66311" y="283236"/>
                </a:lnTo>
                <a:close/>
              </a:path>
              <a:path w="416559" h="321945">
                <a:moveTo>
                  <a:pt x="404939" y="0"/>
                </a:moveTo>
                <a:lnTo>
                  <a:pt x="54746" y="268106"/>
                </a:lnTo>
                <a:lnTo>
                  <a:pt x="66311" y="283236"/>
                </a:lnTo>
                <a:lnTo>
                  <a:pt x="416521" y="15240"/>
                </a:lnTo>
                <a:lnTo>
                  <a:pt x="404939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92936" y="4378959"/>
            <a:ext cx="402590" cy="76200"/>
          </a:xfrm>
          <a:custGeom>
            <a:avLst/>
            <a:gdLst/>
            <a:ahLst/>
            <a:cxnLst/>
            <a:rect l="l" t="t" r="r" b="b"/>
            <a:pathLst>
              <a:path w="402590" h="76200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47625"/>
                </a:lnTo>
                <a:lnTo>
                  <a:pt x="63500" y="47625"/>
                </a:lnTo>
                <a:lnTo>
                  <a:pt x="63500" y="28575"/>
                </a:lnTo>
                <a:lnTo>
                  <a:pt x="76200" y="28575"/>
                </a:lnTo>
                <a:lnTo>
                  <a:pt x="76200" y="0"/>
                </a:lnTo>
                <a:close/>
              </a:path>
              <a:path w="402590" h="76200">
                <a:moveTo>
                  <a:pt x="76200" y="28575"/>
                </a:moveTo>
                <a:lnTo>
                  <a:pt x="63500" y="28575"/>
                </a:lnTo>
                <a:lnTo>
                  <a:pt x="63500" y="47625"/>
                </a:lnTo>
                <a:lnTo>
                  <a:pt x="76200" y="47625"/>
                </a:lnTo>
                <a:lnTo>
                  <a:pt x="76200" y="28575"/>
                </a:lnTo>
                <a:close/>
              </a:path>
              <a:path w="402590" h="76200">
                <a:moveTo>
                  <a:pt x="402463" y="28575"/>
                </a:moveTo>
                <a:lnTo>
                  <a:pt x="76200" y="28575"/>
                </a:lnTo>
                <a:lnTo>
                  <a:pt x="76200" y="47625"/>
                </a:lnTo>
                <a:lnTo>
                  <a:pt x="402463" y="47625"/>
                </a:lnTo>
                <a:lnTo>
                  <a:pt x="402463" y="28575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28014" y="4634865"/>
            <a:ext cx="469900" cy="139700"/>
          </a:xfrm>
          <a:custGeom>
            <a:avLst/>
            <a:gdLst/>
            <a:ahLst/>
            <a:cxnLst/>
            <a:rect l="l" t="t" r="r" b="b"/>
            <a:pathLst>
              <a:path w="469900" h="139700">
                <a:moveTo>
                  <a:pt x="76337" y="27820"/>
                </a:moveTo>
                <a:lnTo>
                  <a:pt x="71943" y="46362"/>
                </a:lnTo>
                <a:lnTo>
                  <a:pt x="465226" y="139573"/>
                </a:lnTo>
                <a:lnTo>
                  <a:pt x="469544" y="121031"/>
                </a:lnTo>
                <a:lnTo>
                  <a:pt x="76337" y="27820"/>
                </a:lnTo>
                <a:close/>
              </a:path>
              <a:path w="469900" h="139700">
                <a:moveTo>
                  <a:pt x="82931" y="0"/>
                </a:moveTo>
                <a:lnTo>
                  <a:pt x="0" y="19558"/>
                </a:lnTo>
                <a:lnTo>
                  <a:pt x="65354" y="74168"/>
                </a:lnTo>
                <a:lnTo>
                  <a:pt x="71943" y="46362"/>
                </a:lnTo>
                <a:lnTo>
                  <a:pt x="59588" y="43434"/>
                </a:lnTo>
                <a:lnTo>
                  <a:pt x="63982" y="24892"/>
                </a:lnTo>
                <a:lnTo>
                  <a:pt x="77031" y="24892"/>
                </a:lnTo>
                <a:lnTo>
                  <a:pt x="82931" y="0"/>
                </a:lnTo>
                <a:close/>
              </a:path>
              <a:path w="469900" h="139700">
                <a:moveTo>
                  <a:pt x="63982" y="24892"/>
                </a:moveTo>
                <a:lnTo>
                  <a:pt x="59588" y="43434"/>
                </a:lnTo>
                <a:lnTo>
                  <a:pt x="71943" y="46362"/>
                </a:lnTo>
                <a:lnTo>
                  <a:pt x="76337" y="27820"/>
                </a:lnTo>
                <a:lnTo>
                  <a:pt x="63982" y="24892"/>
                </a:lnTo>
                <a:close/>
              </a:path>
              <a:path w="469900" h="139700">
                <a:moveTo>
                  <a:pt x="77031" y="24892"/>
                </a:moveTo>
                <a:lnTo>
                  <a:pt x="63982" y="24892"/>
                </a:lnTo>
                <a:lnTo>
                  <a:pt x="76337" y="27820"/>
                </a:lnTo>
                <a:lnTo>
                  <a:pt x="77031" y="24892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029195" y="3574821"/>
            <a:ext cx="4372610" cy="2879725"/>
          </a:xfrm>
          <a:custGeom>
            <a:avLst/>
            <a:gdLst/>
            <a:ahLst/>
            <a:cxnLst/>
            <a:rect l="l" t="t" r="r" b="b"/>
            <a:pathLst>
              <a:path w="4372609" h="2879725">
                <a:moveTo>
                  <a:pt x="0" y="2879598"/>
                </a:moveTo>
                <a:lnTo>
                  <a:pt x="4372609" y="2879598"/>
                </a:lnTo>
                <a:lnTo>
                  <a:pt x="4372609" y="0"/>
                </a:lnTo>
                <a:lnTo>
                  <a:pt x="0" y="0"/>
                </a:lnTo>
                <a:lnTo>
                  <a:pt x="0" y="2879598"/>
                </a:lnTo>
                <a:close/>
              </a:path>
            </a:pathLst>
          </a:custGeom>
          <a:ln w="28575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3920744" y="434085"/>
            <a:ext cx="18167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latin typeface="Trebuchet MS"/>
                <a:cs typeface="Trebuchet MS"/>
              </a:rPr>
              <a:t>Finales</a:t>
            </a:r>
            <a:r>
              <a:rPr sz="1800" spc="-165" dirty="0">
                <a:latin typeface="Trebuchet MS"/>
                <a:cs typeface="Trebuchet MS"/>
              </a:rPr>
              <a:t> </a:t>
            </a:r>
            <a:r>
              <a:rPr sz="1800" spc="-25" dirty="0">
                <a:latin typeface="Trebuchet MS"/>
                <a:cs typeface="Trebuchet MS"/>
              </a:rPr>
              <a:t>de</a:t>
            </a:r>
            <a:r>
              <a:rPr sz="1800" spc="-160" dirty="0">
                <a:latin typeface="Trebuchet MS"/>
                <a:cs typeface="Trebuchet MS"/>
              </a:rPr>
              <a:t> </a:t>
            </a:r>
            <a:r>
              <a:rPr sz="1800" spc="-20" dirty="0">
                <a:latin typeface="Trebuchet MS"/>
                <a:cs typeface="Trebuchet MS"/>
              </a:rPr>
              <a:t>Carrera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838571" y="588137"/>
            <a:ext cx="781050" cy="76200"/>
          </a:xfrm>
          <a:custGeom>
            <a:avLst/>
            <a:gdLst/>
            <a:ahLst/>
            <a:cxnLst/>
            <a:rect l="l" t="t" r="r" b="b"/>
            <a:pathLst>
              <a:path w="781050" h="76200">
                <a:moveTo>
                  <a:pt x="706120" y="0"/>
                </a:moveTo>
                <a:lnTo>
                  <a:pt x="705323" y="25146"/>
                </a:lnTo>
                <a:lnTo>
                  <a:pt x="705215" y="28550"/>
                </a:lnTo>
                <a:lnTo>
                  <a:pt x="717930" y="28955"/>
                </a:lnTo>
                <a:lnTo>
                  <a:pt x="717309" y="47601"/>
                </a:lnTo>
                <a:lnTo>
                  <a:pt x="717296" y="48005"/>
                </a:lnTo>
                <a:lnTo>
                  <a:pt x="704599" y="48005"/>
                </a:lnTo>
                <a:lnTo>
                  <a:pt x="703706" y="76200"/>
                </a:lnTo>
                <a:lnTo>
                  <a:pt x="764810" y="48005"/>
                </a:lnTo>
                <a:lnTo>
                  <a:pt x="717296" y="48005"/>
                </a:lnTo>
                <a:lnTo>
                  <a:pt x="704612" y="47601"/>
                </a:lnTo>
                <a:lnTo>
                  <a:pt x="765686" y="47601"/>
                </a:lnTo>
                <a:lnTo>
                  <a:pt x="781050" y="40512"/>
                </a:lnTo>
                <a:lnTo>
                  <a:pt x="706120" y="0"/>
                </a:lnTo>
                <a:close/>
              </a:path>
              <a:path w="781050" h="76200">
                <a:moveTo>
                  <a:pt x="705215" y="28550"/>
                </a:moveTo>
                <a:lnTo>
                  <a:pt x="704612" y="47601"/>
                </a:lnTo>
                <a:lnTo>
                  <a:pt x="717296" y="48005"/>
                </a:lnTo>
                <a:lnTo>
                  <a:pt x="717930" y="28955"/>
                </a:lnTo>
                <a:lnTo>
                  <a:pt x="705215" y="28550"/>
                </a:lnTo>
                <a:close/>
              </a:path>
              <a:path w="781050" h="76200">
                <a:moveTo>
                  <a:pt x="507" y="6096"/>
                </a:moveTo>
                <a:lnTo>
                  <a:pt x="0" y="25146"/>
                </a:lnTo>
                <a:lnTo>
                  <a:pt x="704612" y="47601"/>
                </a:lnTo>
                <a:lnTo>
                  <a:pt x="705203" y="28955"/>
                </a:lnTo>
                <a:lnTo>
                  <a:pt x="705215" y="28550"/>
                </a:lnTo>
                <a:lnTo>
                  <a:pt x="507" y="6096"/>
                </a:lnTo>
                <a:close/>
              </a:path>
            </a:pathLst>
          </a:custGeom>
          <a:solidFill>
            <a:srgbClr val="4E94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spc="-25" dirty="0"/>
              <a:t>19</a:t>
            </a:fld>
            <a:endParaRPr spc="-25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24958" y="0"/>
            <a:ext cx="7066915" cy="68580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sz="half" idx="2"/>
          </p:nvPr>
        </p:nvSpPr>
        <p:spPr>
          <a:prstGeom prst="rect">
            <a:avLst/>
          </a:prstGeom>
        </p:spPr>
        <p:txBody>
          <a:bodyPr vert="horz" wrap="square" lIns="0" tIns="43815" rIns="0" bIns="0" rtlCol="0">
            <a:spAutoFit/>
          </a:bodyPr>
          <a:lstStyle/>
          <a:p>
            <a:pPr marL="240665" marR="732155" indent="-228600">
              <a:lnSpc>
                <a:spcPts val="1939"/>
              </a:lnSpc>
              <a:spcBef>
                <a:spcPts val="345"/>
              </a:spcBef>
              <a:buFont typeface="Arial MT"/>
              <a:buChar char="•"/>
              <a:tabLst>
                <a:tab pos="240665" algn="l"/>
              </a:tabLst>
            </a:pPr>
            <a:r>
              <a:rPr spc="-35" dirty="0"/>
              <a:t>Mantener</a:t>
            </a:r>
            <a:r>
              <a:rPr spc="-150" dirty="0"/>
              <a:t> </a:t>
            </a:r>
            <a:r>
              <a:rPr spc="-65" dirty="0"/>
              <a:t>el</a:t>
            </a:r>
            <a:r>
              <a:rPr spc="-155" dirty="0"/>
              <a:t> </a:t>
            </a:r>
            <a:r>
              <a:rPr spc="-10" dirty="0"/>
              <a:t>parabrisas</a:t>
            </a:r>
            <a:r>
              <a:rPr spc="-140" dirty="0"/>
              <a:t> </a:t>
            </a:r>
            <a:r>
              <a:rPr spc="-35" dirty="0"/>
              <a:t>limpio</a:t>
            </a:r>
            <a:r>
              <a:rPr spc="-170" dirty="0"/>
              <a:t> </a:t>
            </a:r>
            <a:r>
              <a:rPr spc="-85" dirty="0"/>
              <a:t>y</a:t>
            </a:r>
            <a:r>
              <a:rPr spc="-145" dirty="0"/>
              <a:t> </a:t>
            </a:r>
            <a:r>
              <a:rPr spc="-75" dirty="0"/>
              <a:t>libre</a:t>
            </a:r>
            <a:r>
              <a:rPr spc="-150" dirty="0"/>
              <a:t> </a:t>
            </a:r>
            <a:r>
              <a:rPr spc="-25" dirty="0"/>
              <a:t>de elementos</a:t>
            </a:r>
            <a:r>
              <a:rPr spc="-140" dirty="0"/>
              <a:t> </a:t>
            </a:r>
            <a:r>
              <a:rPr spc="-10" dirty="0"/>
              <a:t>que</a:t>
            </a:r>
            <a:r>
              <a:rPr spc="-150" dirty="0"/>
              <a:t> </a:t>
            </a:r>
            <a:r>
              <a:rPr spc="-25" dirty="0"/>
              <a:t>obstruyan</a:t>
            </a:r>
            <a:r>
              <a:rPr spc="-150" dirty="0"/>
              <a:t> </a:t>
            </a:r>
            <a:r>
              <a:rPr spc="-40" dirty="0"/>
              <a:t>la</a:t>
            </a:r>
            <a:r>
              <a:rPr spc="-140" dirty="0"/>
              <a:t> </a:t>
            </a:r>
            <a:r>
              <a:rPr spc="-10" dirty="0"/>
              <a:t>visión</a:t>
            </a:r>
          </a:p>
          <a:p>
            <a:pPr>
              <a:lnSpc>
                <a:spcPct val="100000"/>
              </a:lnSpc>
              <a:spcBef>
                <a:spcPts val="815"/>
              </a:spcBef>
              <a:buFont typeface="Arial MT"/>
              <a:buChar char="•"/>
            </a:pPr>
            <a:endParaRPr spc="-10" dirty="0"/>
          </a:p>
          <a:p>
            <a:pPr marL="697865" lvl="1" indent="-228600">
              <a:lnSpc>
                <a:spcPts val="2050"/>
              </a:lnSpc>
              <a:buFont typeface="Arial MT"/>
              <a:buChar char="•"/>
              <a:tabLst>
                <a:tab pos="697865" algn="l"/>
              </a:tabLst>
            </a:pPr>
            <a:r>
              <a:rPr sz="1800" dirty="0">
                <a:latin typeface="Trebuchet MS"/>
                <a:cs typeface="Trebuchet MS"/>
              </a:rPr>
              <a:t>Escobillas</a:t>
            </a:r>
            <a:r>
              <a:rPr sz="1800" spc="-55" dirty="0">
                <a:latin typeface="Trebuchet MS"/>
                <a:cs typeface="Trebuchet MS"/>
              </a:rPr>
              <a:t> </a:t>
            </a:r>
            <a:r>
              <a:rPr sz="1800" spc="-25" dirty="0">
                <a:latin typeface="Trebuchet MS"/>
                <a:cs typeface="Trebuchet MS"/>
              </a:rPr>
              <a:t>limpiaparabrisas</a:t>
            </a:r>
            <a:r>
              <a:rPr sz="1800" spc="-60" dirty="0">
                <a:latin typeface="Trebuchet MS"/>
                <a:cs typeface="Trebuchet MS"/>
              </a:rPr>
              <a:t> </a:t>
            </a:r>
            <a:r>
              <a:rPr sz="1800" spc="-10" dirty="0">
                <a:latin typeface="Trebuchet MS"/>
                <a:cs typeface="Trebuchet MS"/>
              </a:rPr>
              <a:t>controladas</a:t>
            </a:r>
            <a:endParaRPr sz="1800">
              <a:latin typeface="Trebuchet MS"/>
              <a:cs typeface="Trebuchet MS"/>
            </a:endParaRPr>
          </a:p>
          <a:p>
            <a:pPr marL="698500">
              <a:lnSpc>
                <a:spcPts val="2050"/>
              </a:lnSpc>
            </a:pPr>
            <a:r>
              <a:rPr spc="-30" dirty="0"/>
              <a:t>por</a:t>
            </a:r>
            <a:r>
              <a:rPr spc="-190" dirty="0"/>
              <a:t> </a:t>
            </a:r>
            <a:r>
              <a:rPr spc="-10" dirty="0"/>
              <a:t>motores.</a:t>
            </a:r>
          </a:p>
          <a:p>
            <a:pPr>
              <a:lnSpc>
                <a:spcPct val="100000"/>
              </a:lnSpc>
              <a:spcBef>
                <a:spcPts val="840"/>
              </a:spcBef>
            </a:pPr>
            <a:endParaRPr spc="-10" dirty="0"/>
          </a:p>
          <a:p>
            <a:pPr marL="697865" lvl="1" indent="-228600">
              <a:lnSpc>
                <a:spcPct val="100000"/>
              </a:lnSpc>
              <a:buFont typeface="Arial MT"/>
              <a:buChar char="•"/>
              <a:tabLst>
                <a:tab pos="697865" algn="l"/>
              </a:tabLst>
            </a:pPr>
            <a:r>
              <a:rPr sz="1800" dirty="0">
                <a:latin typeface="Trebuchet MS"/>
                <a:cs typeface="Trebuchet MS"/>
              </a:rPr>
              <a:t>Bombas</a:t>
            </a:r>
            <a:r>
              <a:rPr sz="1800" spc="-90" dirty="0">
                <a:latin typeface="Trebuchet MS"/>
                <a:cs typeface="Trebuchet MS"/>
              </a:rPr>
              <a:t> </a:t>
            </a:r>
            <a:r>
              <a:rPr sz="1800" spc="-25" dirty="0">
                <a:latin typeface="Trebuchet MS"/>
                <a:cs typeface="Trebuchet MS"/>
              </a:rPr>
              <a:t>de</a:t>
            </a:r>
            <a:r>
              <a:rPr sz="1800" spc="-90" dirty="0">
                <a:latin typeface="Trebuchet MS"/>
                <a:cs typeface="Trebuchet MS"/>
              </a:rPr>
              <a:t> </a:t>
            </a:r>
            <a:r>
              <a:rPr sz="1800" spc="-30" dirty="0">
                <a:latin typeface="Trebuchet MS"/>
                <a:cs typeface="Trebuchet MS"/>
              </a:rPr>
              <a:t>líquido</a:t>
            </a:r>
            <a:r>
              <a:rPr sz="1800" spc="-114" dirty="0">
                <a:latin typeface="Trebuchet MS"/>
                <a:cs typeface="Trebuchet MS"/>
              </a:rPr>
              <a:t> </a:t>
            </a:r>
            <a:r>
              <a:rPr sz="1800" spc="-45" dirty="0">
                <a:latin typeface="Trebuchet MS"/>
                <a:cs typeface="Trebuchet MS"/>
              </a:rPr>
              <a:t>limpia</a:t>
            </a:r>
            <a:r>
              <a:rPr sz="1800" spc="-80" dirty="0">
                <a:latin typeface="Trebuchet MS"/>
                <a:cs typeface="Trebuchet MS"/>
              </a:rPr>
              <a:t> </a:t>
            </a:r>
            <a:r>
              <a:rPr sz="1800" spc="-10" dirty="0">
                <a:latin typeface="Trebuchet MS"/>
                <a:cs typeface="Trebuchet MS"/>
              </a:rPr>
              <a:t>parabrisas.</a:t>
            </a:r>
            <a:endParaRPr sz="1800">
              <a:latin typeface="Trebuchet MS"/>
              <a:cs typeface="Trebuchet MS"/>
            </a:endParaRPr>
          </a:p>
          <a:p>
            <a:pPr lvl="1">
              <a:lnSpc>
                <a:spcPct val="100000"/>
              </a:lnSpc>
              <a:spcBef>
                <a:spcPts val="835"/>
              </a:spcBef>
              <a:buFont typeface="Arial MT"/>
              <a:buChar char="•"/>
            </a:pPr>
            <a:endParaRPr sz="1800">
              <a:latin typeface="Trebuchet MS"/>
              <a:cs typeface="Trebuchet MS"/>
            </a:endParaRPr>
          </a:p>
          <a:p>
            <a:pPr marL="697865" lvl="1" indent="-228600">
              <a:lnSpc>
                <a:spcPts val="2050"/>
              </a:lnSpc>
              <a:spcBef>
                <a:spcPts val="5"/>
              </a:spcBef>
              <a:buFont typeface="Arial MT"/>
              <a:buChar char="•"/>
              <a:tabLst>
                <a:tab pos="697865" algn="l"/>
              </a:tabLst>
            </a:pPr>
            <a:r>
              <a:rPr sz="1800" spc="-35" dirty="0">
                <a:latin typeface="Trebuchet MS"/>
                <a:cs typeface="Trebuchet MS"/>
              </a:rPr>
              <a:t>Calefactor</a:t>
            </a:r>
            <a:r>
              <a:rPr sz="1800" spc="-125" dirty="0">
                <a:latin typeface="Trebuchet MS"/>
                <a:cs typeface="Trebuchet MS"/>
              </a:rPr>
              <a:t> </a:t>
            </a:r>
            <a:r>
              <a:rPr sz="1800" spc="-10" dirty="0">
                <a:latin typeface="Trebuchet MS"/>
                <a:cs typeface="Trebuchet MS"/>
              </a:rPr>
              <a:t>que</a:t>
            </a:r>
            <a:r>
              <a:rPr sz="1800" spc="-145" dirty="0">
                <a:latin typeface="Trebuchet MS"/>
                <a:cs typeface="Trebuchet MS"/>
              </a:rPr>
              <a:t> </a:t>
            </a:r>
            <a:r>
              <a:rPr sz="1800" spc="-80" dirty="0">
                <a:latin typeface="Trebuchet MS"/>
                <a:cs typeface="Trebuchet MS"/>
              </a:rPr>
              <a:t>evita</a:t>
            </a:r>
            <a:r>
              <a:rPr sz="1800" spc="-125" dirty="0">
                <a:latin typeface="Trebuchet MS"/>
                <a:cs typeface="Trebuchet MS"/>
              </a:rPr>
              <a:t> </a:t>
            </a:r>
            <a:r>
              <a:rPr sz="1800" spc="-65" dirty="0">
                <a:latin typeface="Trebuchet MS"/>
                <a:cs typeface="Trebuchet MS"/>
              </a:rPr>
              <a:t>el</a:t>
            </a:r>
            <a:r>
              <a:rPr sz="1800" spc="-145" dirty="0">
                <a:latin typeface="Trebuchet MS"/>
                <a:cs typeface="Trebuchet MS"/>
              </a:rPr>
              <a:t> </a:t>
            </a:r>
            <a:r>
              <a:rPr sz="1800" spc="-30" dirty="0">
                <a:latin typeface="Trebuchet MS"/>
                <a:cs typeface="Trebuchet MS"/>
              </a:rPr>
              <a:t>empañamiento</a:t>
            </a:r>
            <a:r>
              <a:rPr sz="1800" spc="-130" dirty="0">
                <a:latin typeface="Trebuchet MS"/>
                <a:cs typeface="Trebuchet MS"/>
              </a:rPr>
              <a:t> </a:t>
            </a:r>
            <a:r>
              <a:rPr sz="1800" spc="-25" dirty="0">
                <a:latin typeface="Trebuchet MS"/>
                <a:cs typeface="Trebuchet MS"/>
              </a:rPr>
              <a:t>del</a:t>
            </a:r>
            <a:endParaRPr sz="1800">
              <a:latin typeface="Trebuchet MS"/>
              <a:cs typeface="Trebuchet MS"/>
            </a:endParaRPr>
          </a:p>
          <a:p>
            <a:pPr marL="698500">
              <a:lnSpc>
                <a:spcPts val="2050"/>
              </a:lnSpc>
            </a:pPr>
            <a:r>
              <a:rPr spc="-10" dirty="0"/>
              <a:t>parabrisas.</a:t>
            </a:r>
          </a:p>
          <a:p>
            <a:pPr>
              <a:lnSpc>
                <a:spcPct val="100000"/>
              </a:lnSpc>
              <a:spcBef>
                <a:spcPts val="835"/>
              </a:spcBef>
            </a:pPr>
            <a:endParaRPr spc="-10" dirty="0"/>
          </a:p>
          <a:p>
            <a:pPr marL="697865" lvl="1" indent="-228600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697865" algn="l"/>
              </a:tabLst>
            </a:pPr>
            <a:r>
              <a:rPr sz="1800" spc="-80" dirty="0">
                <a:latin typeface="Trebuchet MS"/>
                <a:cs typeface="Trebuchet MS"/>
              </a:rPr>
              <a:t>Interfaz</a:t>
            </a:r>
            <a:r>
              <a:rPr sz="1800" spc="-125" dirty="0">
                <a:latin typeface="Trebuchet MS"/>
                <a:cs typeface="Trebuchet MS"/>
              </a:rPr>
              <a:t> </a:t>
            </a:r>
            <a:r>
              <a:rPr sz="1800" spc="-10" dirty="0">
                <a:latin typeface="Trebuchet MS"/>
                <a:cs typeface="Trebuchet MS"/>
              </a:rPr>
              <a:t>manual</a:t>
            </a:r>
            <a:r>
              <a:rPr sz="1800" spc="-150" dirty="0">
                <a:latin typeface="Trebuchet MS"/>
                <a:cs typeface="Trebuchet MS"/>
              </a:rPr>
              <a:t> </a:t>
            </a:r>
            <a:r>
              <a:rPr sz="1800" spc="-50" dirty="0">
                <a:latin typeface="Trebuchet MS"/>
                <a:cs typeface="Trebuchet MS"/>
              </a:rPr>
              <a:t>mediante</a:t>
            </a:r>
            <a:r>
              <a:rPr sz="1800" spc="-110" dirty="0">
                <a:latin typeface="Trebuchet MS"/>
                <a:cs typeface="Trebuchet MS"/>
              </a:rPr>
              <a:t> </a:t>
            </a:r>
            <a:r>
              <a:rPr sz="1800" spc="-10" dirty="0">
                <a:latin typeface="Trebuchet MS"/>
                <a:cs typeface="Trebuchet MS"/>
              </a:rPr>
              <a:t>botonera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spc="-25" dirty="0"/>
              <a:t>2</a:t>
            </a:fld>
            <a:endParaRPr spc="-25" dirty="0"/>
          </a:p>
        </p:txBody>
      </p:sp>
      <p:sp>
        <p:nvSpPr>
          <p:cNvPr id="4" name="object 4"/>
          <p:cNvSpPr txBox="1"/>
          <p:nvPr/>
        </p:nvSpPr>
        <p:spPr>
          <a:xfrm>
            <a:off x="6642861" y="2036826"/>
            <a:ext cx="4575810" cy="2494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marR="5080" indent="-28702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99085" algn="l"/>
              </a:tabLst>
            </a:pPr>
            <a:r>
              <a:rPr sz="1800" dirty="0">
                <a:latin typeface="Trebuchet MS"/>
                <a:cs typeface="Trebuchet MS"/>
              </a:rPr>
              <a:t>Diseñar</a:t>
            </a:r>
            <a:r>
              <a:rPr sz="1800" spc="-165" dirty="0">
                <a:latin typeface="Trebuchet MS"/>
                <a:cs typeface="Trebuchet MS"/>
              </a:rPr>
              <a:t> </a:t>
            </a:r>
            <a:r>
              <a:rPr sz="1800" spc="-45" dirty="0">
                <a:latin typeface="Trebuchet MS"/>
                <a:cs typeface="Trebuchet MS"/>
              </a:rPr>
              <a:t>e</a:t>
            </a:r>
            <a:r>
              <a:rPr sz="1800" spc="-145" dirty="0">
                <a:latin typeface="Trebuchet MS"/>
                <a:cs typeface="Trebuchet MS"/>
              </a:rPr>
              <a:t> </a:t>
            </a:r>
            <a:r>
              <a:rPr sz="1800" spc="-55" dirty="0">
                <a:latin typeface="Trebuchet MS"/>
                <a:cs typeface="Trebuchet MS"/>
              </a:rPr>
              <a:t>implementar</a:t>
            </a:r>
            <a:r>
              <a:rPr sz="1800" spc="-140" dirty="0">
                <a:latin typeface="Trebuchet MS"/>
                <a:cs typeface="Trebuchet MS"/>
              </a:rPr>
              <a:t> </a:t>
            </a:r>
            <a:r>
              <a:rPr sz="1800" spc="-35" dirty="0">
                <a:latin typeface="Trebuchet MS"/>
                <a:cs typeface="Trebuchet MS"/>
              </a:rPr>
              <a:t>este</a:t>
            </a:r>
            <a:r>
              <a:rPr sz="1800" spc="-130" dirty="0">
                <a:latin typeface="Trebuchet MS"/>
                <a:cs typeface="Trebuchet MS"/>
              </a:rPr>
              <a:t> </a:t>
            </a:r>
            <a:r>
              <a:rPr sz="1800" dirty="0">
                <a:latin typeface="Trebuchet MS"/>
                <a:cs typeface="Trebuchet MS"/>
              </a:rPr>
              <a:t>sistema</a:t>
            </a:r>
            <a:r>
              <a:rPr sz="1800" spc="-135" dirty="0">
                <a:latin typeface="Trebuchet MS"/>
                <a:cs typeface="Trebuchet MS"/>
              </a:rPr>
              <a:t> </a:t>
            </a:r>
            <a:r>
              <a:rPr sz="1800" spc="-30" dirty="0">
                <a:latin typeface="Trebuchet MS"/>
                <a:cs typeface="Trebuchet MS"/>
              </a:rPr>
              <a:t>en</a:t>
            </a:r>
            <a:r>
              <a:rPr sz="1800" spc="-165" dirty="0">
                <a:latin typeface="Trebuchet MS"/>
                <a:cs typeface="Trebuchet MS"/>
              </a:rPr>
              <a:t> </a:t>
            </a:r>
            <a:r>
              <a:rPr sz="1800" spc="-25" dirty="0">
                <a:latin typeface="Trebuchet MS"/>
                <a:cs typeface="Trebuchet MS"/>
              </a:rPr>
              <a:t>una </a:t>
            </a:r>
            <a:r>
              <a:rPr sz="1800" spc="-20" dirty="0">
                <a:latin typeface="Trebuchet MS"/>
                <a:cs typeface="Trebuchet MS"/>
              </a:rPr>
              <a:t>PCB.</a:t>
            </a:r>
            <a:endParaRPr sz="18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70"/>
              </a:spcBef>
              <a:buFont typeface="Arial MT"/>
              <a:buChar char="•"/>
            </a:pPr>
            <a:endParaRPr sz="1800">
              <a:latin typeface="Trebuchet MS"/>
              <a:cs typeface="Trebuchet MS"/>
            </a:endParaRPr>
          </a:p>
          <a:p>
            <a:pPr marL="755650" lvl="1" indent="-285750">
              <a:lnSpc>
                <a:spcPct val="100000"/>
              </a:lnSpc>
              <a:buFont typeface="Courier New"/>
              <a:buChar char="o"/>
              <a:tabLst>
                <a:tab pos="755650" algn="l"/>
              </a:tabLst>
            </a:pPr>
            <a:r>
              <a:rPr sz="1800" spc="-60" dirty="0">
                <a:latin typeface="Trebuchet MS"/>
                <a:cs typeface="Trebuchet MS"/>
              </a:rPr>
              <a:t>Garantizar</a:t>
            </a:r>
            <a:r>
              <a:rPr sz="1800" spc="-114" dirty="0">
                <a:latin typeface="Trebuchet MS"/>
                <a:cs typeface="Trebuchet MS"/>
              </a:rPr>
              <a:t> </a:t>
            </a:r>
            <a:r>
              <a:rPr sz="1800" spc="-35" dirty="0">
                <a:latin typeface="Trebuchet MS"/>
                <a:cs typeface="Trebuchet MS"/>
              </a:rPr>
              <a:t>funcionamiento</a:t>
            </a:r>
            <a:r>
              <a:rPr sz="1800" spc="-145" dirty="0">
                <a:latin typeface="Trebuchet MS"/>
                <a:cs typeface="Trebuchet MS"/>
              </a:rPr>
              <a:t> </a:t>
            </a:r>
            <a:r>
              <a:rPr sz="1800" spc="-85" dirty="0">
                <a:latin typeface="Trebuchet MS"/>
                <a:cs typeface="Trebuchet MS"/>
              </a:rPr>
              <a:t>y</a:t>
            </a:r>
            <a:r>
              <a:rPr sz="1800" spc="-114" dirty="0">
                <a:latin typeface="Trebuchet MS"/>
                <a:cs typeface="Trebuchet MS"/>
              </a:rPr>
              <a:t> </a:t>
            </a:r>
            <a:r>
              <a:rPr sz="1800" spc="-10" dirty="0">
                <a:latin typeface="Trebuchet MS"/>
                <a:cs typeface="Trebuchet MS"/>
              </a:rPr>
              <a:t>fiabilidad</a:t>
            </a:r>
            <a:endParaRPr sz="1800">
              <a:latin typeface="Trebuchet MS"/>
              <a:cs typeface="Trebuchet MS"/>
            </a:endParaRPr>
          </a:p>
          <a:p>
            <a:pPr marL="756285">
              <a:lnSpc>
                <a:spcPct val="100000"/>
              </a:lnSpc>
            </a:pPr>
            <a:r>
              <a:rPr sz="1800" spc="-30" dirty="0">
                <a:latin typeface="Trebuchet MS"/>
                <a:cs typeface="Trebuchet MS"/>
              </a:rPr>
              <a:t>en</a:t>
            </a:r>
            <a:r>
              <a:rPr sz="1800" spc="-170" dirty="0">
                <a:latin typeface="Trebuchet MS"/>
                <a:cs typeface="Trebuchet MS"/>
              </a:rPr>
              <a:t> </a:t>
            </a:r>
            <a:r>
              <a:rPr sz="1800" spc="-60" dirty="0">
                <a:latin typeface="Trebuchet MS"/>
                <a:cs typeface="Trebuchet MS"/>
              </a:rPr>
              <a:t>el</a:t>
            </a:r>
            <a:r>
              <a:rPr sz="1800" spc="-170" dirty="0">
                <a:latin typeface="Trebuchet MS"/>
                <a:cs typeface="Trebuchet MS"/>
              </a:rPr>
              <a:t> </a:t>
            </a:r>
            <a:r>
              <a:rPr sz="1800" spc="-10" dirty="0">
                <a:latin typeface="Trebuchet MS"/>
                <a:cs typeface="Trebuchet MS"/>
              </a:rPr>
              <a:t>producto.</a:t>
            </a:r>
            <a:endParaRPr sz="18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70"/>
              </a:spcBef>
            </a:pPr>
            <a:endParaRPr sz="1800">
              <a:latin typeface="Trebuchet MS"/>
              <a:cs typeface="Trebuchet MS"/>
            </a:endParaRPr>
          </a:p>
          <a:p>
            <a:pPr marL="755650" lvl="1" indent="-285750">
              <a:lnSpc>
                <a:spcPct val="100000"/>
              </a:lnSpc>
              <a:buFont typeface="Courier New"/>
              <a:buChar char="o"/>
              <a:tabLst>
                <a:tab pos="755650" algn="l"/>
              </a:tabLst>
            </a:pPr>
            <a:r>
              <a:rPr sz="1800" spc="-30" dirty="0">
                <a:latin typeface="Trebuchet MS"/>
                <a:cs typeface="Trebuchet MS"/>
              </a:rPr>
              <a:t>Optimización</a:t>
            </a:r>
            <a:r>
              <a:rPr sz="1800" spc="-150" dirty="0">
                <a:latin typeface="Trebuchet MS"/>
                <a:cs typeface="Trebuchet MS"/>
              </a:rPr>
              <a:t> </a:t>
            </a:r>
            <a:r>
              <a:rPr sz="1800" spc="-25" dirty="0">
                <a:latin typeface="Trebuchet MS"/>
                <a:cs typeface="Trebuchet MS"/>
              </a:rPr>
              <a:t>de</a:t>
            </a:r>
            <a:r>
              <a:rPr sz="1800" spc="-125" dirty="0">
                <a:latin typeface="Trebuchet MS"/>
                <a:cs typeface="Trebuchet MS"/>
              </a:rPr>
              <a:t> </a:t>
            </a:r>
            <a:r>
              <a:rPr sz="1800" spc="-10" dirty="0">
                <a:latin typeface="Trebuchet MS"/>
                <a:cs typeface="Trebuchet MS"/>
              </a:rPr>
              <a:t>energía.</a:t>
            </a:r>
            <a:endParaRPr sz="1800">
              <a:latin typeface="Trebuchet MS"/>
              <a:cs typeface="Trebuchet MS"/>
            </a:endParaRPr>
          </a:p>
          <a:p>
            <a:pPr lvl="1">
              <a:lnSpc>
                <a:spcPct val="100000"/>
              </a:lnSpc>
              <a:spcBef>
                <a:spcPts val="70"/>
              </a:spcBef>
              <a:buFont typeface="Courier New"/>
              <a:buChar char="o"/>
            </a:pPr>
            <a:endParaRPr sz="1800">
              <a:latin typeface="Trebuchet MS"/>
              <a:cs typeface="Trebuchet MS"/>
            </a:endParaRPr>
          </a:p>
          <a:p>
            <a:pPr marL="755650" lvl="1" indent="-285750">
              <a:lnSpc>
                <a:spcPct val="100000"/>
              </a:lnSpc>
              <a:buFont typeface="Courier New"/>
              <a:buChar char="o"/>
              <a:tabLst>
                <a:tab pos="755650" algn="l"/>
              </a:tabLst>
            </a:pPr>
            <a:r>
              <a:rPr sz="1800" spc="-30" dirty="0">
                <a:latin typeface="Trebuchet MS"/>
                <a:cs typeface="Trebuchet MS"/>
              </a:rPr>
              <a:t>Optimización</a:t>
            </a:r>
            <a:r>
              <a:rPr sz="1800" spc="-150" dirty="0">
                <a:latin typeface="Trebuchet MS"/>
                <a:cs typeface="Trebuchet MS"/>
              </a:rPr>
              <a:t> </a:t>
            </a:r>
            <a:r>
              <a:rPr sz="1800" spc="-25" dirty="0">
                <a:latin typeface="Trebuchet MS"/>
                <a:cs typeface="Trebuchet MS"/>
              </a:rPr>
              <a:t>de</a:t>
            </a:r>
            <a:r>
              <a:rPr sz="1800" spc="-125" dirty="0">
                <a:latin typeface="Trebuchet MS"/>
                <a:cs typeface="Trebuchet MS"/>
              </a:rPr>
              <a:t> </a:t>
            </a:r>
            <a:r>
              <a:rPr sz="1800" spc="-10" dirty="0">
                <a:latin typeface="Trebuchet MS"/>
                <a:cs typeface="Trebuchet MS"/>
              </a:rPr>
              <a:t>costos.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39147" rIns="0" bIns="0" rtlCol="0">
            <a:spAutoFit/>
          </a:bodyPr>
          <a:lstStyle/>
          <a:p>
            <a:pPr marL="154305">
              <a:lnSpc>
                <a:spcPct val="100000"/>
              </a:lnSpc>
              <a:spcBef>
                <a:spcPts val="105"/>
              </a:spcBef>
            </a:pPr>
            <a:r>
              <a:rPr b="1" spc="-195" dirty="0">
                <a:solidFill>
                  <a:srgbClr val="0D0D0D"/>
                </a:solidFill>
                <a:latin typeface="Trebuchet MS"/>
                <a:cs typeface="Trebuchet MS"/>
              </a:rPr>
              <a:t>Funcionalidad</a:t>
            </a:r>
            <a:r>
              <a:rPr b="1" spc="-430" dirty="0">
                <a:solidFill>
                  <a:srgbClr val="0D0D0D"/>
                </a:solidFill>
                <a:latin typeface="Trebuchet MS"/>
                <a:cs typeface="Trebuchet MS"/>
              </a:rPr>
              <a:t> </a:t>
            </a:r>
            <a:r>
              <a:rPr b="1" spc="-260" dirty="0">
                <a:solidFill>
                  <a:srgbClr val="0D0D0D"/>
                </a:solidFill>
                <a:latin typeface="Trebuchet MS"/>
                <a:cs typeface="Trebuchet MS"/>
              </a:rPr>
              <a:t>y</a:t>
            </a:r>
            <a:r>
              <a:rPr b="1" spc="-430" dirty="0">
                <a:solidFill>
                  <a:srgbClr val="0D0D0D"/>
                </a:solidFill>
                <a:latin typeface="Trebuchet MS"/>
                <a:cs typeface="Trebuchet MS"/>
              </a:rPr>
              <a:t> </a:t>
            </a:r>
            <a:r>
              <a:rPr b="1" spc="-204" dirty="0">
                <a:solidFill>
                  <a:srgbClr val="0D0D0D"/>
                </a:solidFill>
                <a:latin typeface="Trebuchet MS"/>
                <a:cs typeface="Trebuchet MS"/>
              </a:rPr>
              <a:t>objetivos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28675" y="514413"/>
            <a:ext cx="4174490" cy="6024880"/>
            <a:chOff x="828675" y="514413"/>
            <a:chExt cx="4174490" cy="602488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8200" y="514413"/>
              <a:ext cx="4154932" cy="60244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838200" y="781050"/>
              <a:ext cx="4155440" cy="5686425"/>
            </a:xfrm>
            <a:custGeom>
              <a:avLst/>
              <a:gdLst/>
              <a:ahLst/>
              <a:cxnLst/>
              <a:rect l="l" t="t" r="r" b="b"/>
              <a:pathLst>
                <a:path w="4155440" h="5686425">
                  <a:moveTo>
                    <a:pt x="295275" y="5043487"/>
                  </a:moveTo>
                  <a:lnTo>
                    <a:pt x="300770" y="4989427"/>
                  </a:lnTo>
                  <a:lnTo>
                    <a:pt x="316963" y="4936604"/>
                  </a:lnTo>
                  <a:lnTo>
                    <a:pt x="343417" y="4885198"/>
                  </a:lnTo>
                  <a:lnTo>
                    <a:pt x="379693" y="4835386"/>
                  </a:lnTo>
                  <a:lnTo>
                    <a:pt x="425355" y="4787349"/>
                  </a:lnTo>
                  <a:lnTo>
                    <a:pt x="479965" y="4741264"/>
                  </a:lnTo>
                  <a:lnTo>
                    <a:pt x="543084" y="4697310"/>
                  </a:lnTo>
                  <a:lnTo>
                    <a:pt x="577698" y="4676187"/>
                  </a:lnTo>
                  <a:lnTo>
                    <a:pt x="614275" y="4655665"/>
                  </a:lnTo>
                  <a:lnTo>
                    <a:pt x="652761" y="4635765"/>
                  </a:lnTo>
                  <a:lnTo>
                    <a:pt x="693101" y="4616509"/>
                  </a:lnTo>
                  <a:lnTo>
                    <a:pt x="735240" y="4597920"/>
                  </a:lnTo>
                  <a:lnTo>
                    <a:pt x="779124" y="4580020"/>
                  </a:lnTo>
                  <a:lnTo>
                    <a:pt x="824697" y="4562832"/>
                  </a:lnTo>
                  <a:lnTo>
                    <a:pt x="871905" y="4546377"/>
                  </a:lnTo>
                  <a:lnTo>
                    <a:pt x="920694" y="4530678"/>
                  </a:lnTo>
                  <a:lnTo>
                    <a:pt x="971008" y="4515758"/>
                  </a:lnTo>
                  <a:lnTo>
                    <a:pt x="1022794" y="4501638"/>
                  </a:lnTo>
                  <a:lnTo>
                    <a:pt x="1075995" y="4488342"/>
                  </a:lnTo>
                  <a:lnTo>
                    <a:pt x="1130558" y="4475891"/>
                  </a:lnTo>
                  <a:lnTo>
                    <a:pt x="1186428" y="4464307"/>
                  </a:lnTo>
                  <a:lnTo>
                    <a:pt x="1243550" y="4453614"/>
                  </a:lnTo>
                  <a:lnTo>
                    <a:pt x="1301869" y="4443833"/>
                  </a:lnTo>
                  <a:lnTo>
                    <a:pt x="1361331" y="4434987"/>
                  </a:lnTo>
                  <a:lnTo>
                    <a:pt x="1421881" y="4427098"/>
                  </a:lnTo>
                  <a:lnTo>
                    <a:pt x="1483465" y="4420189"/>
                  </a:lnTo>
                  <a:lnTo>
                    <a:pt x="1546026" y="4414281"/>
                  </a:lnTo>
                  <a:lnTo>
                    <a:pt x="1609512" y="4409397"/>
                  </a:lnTo>
                  <a:lnTo>
                    <a:pt x="1673867" y="4405560"/>
                  </a:lnTo>
                  <a:lnTo>
                    <a:pt x="1739036" y="4402791"/>
                  </a:lnTo>
                  <a:lnTo>
                    <a:pt x="1804965" y="4401114"/>
                  </a:lnTo>
                  <a:lnTo>
                    <a:pt x="1871599" y="4400550"/>
                  </a:lnTo>
                  <a:lnTo>
                    <a:pt x="1938242" y="4401114"/>
                  </a:lnTo>
                  <a:lnTo>
                    <a:pt x="2004180" y="4402791"/>
                  </a:lnTo>
                  <a:lnTo>
                    <a:pt x="2069357" y="4405560"/>
                  </a:lnTo>
                  <a:lnTo>
                    <a:pt x="2133720" y="4409397"/>
                  </a:lnTo>
                  <a:lnTo>
                    <a:pt x="2197213" y="4414281"/>
                  </a:lnTo>
                  <a:lnTo>
                    <a:pt x="2259782" y="4420189"/>
                  </a:lnTo>
                  <a:lnTo>
                    <a:pt x="2321372" y="4427098"/>
                  </a:lnTo>
                  <a:lnTo>
                    <a:pt x="2381929" y="4434987"/>
                  </a:lnTo>
                  <a:lnTo>
                    <a:pt x="2441397" y="4443833"/>
                  </a:lnTo>
                  <a:lnTo>
                    <a:pt x="2499722" y="4453614"/>
                  </a:lnTo>
                  <a:lnTo>
                    <a:pt x="2556849" y="4464307"/>
                  </a:lnTo>
                  <a:lnTo>
                    <a:pt x="2612724" y="4475891"/>
                  </a:lnTo>
                  <a:lnTo>
                    <a:pt x="2667291" y="4488342"/>
                  </a:lnTo>
                  <a:lnTo>
                    <a:pt x="2720497" y="4501638"/>
                  </a:lnTo>
                  <a:lnTo>
                    <a:pt x="2772286" y="4515758"/>
                  </a:lnTo>
                  <a:lnTo>
                    <a:pt x="2822604" y="4530678"/>
                  </a:lnTo>
                  <a:lnTo>
                    <a:pt x="2871396" y="4546377"/>
                  </a:lnTo>
                  <a:lnTo>
                    <a:pt x="2918607" y="4562832"/>
                  </a:lnTo>
                  <a:lnTo>
                    <a:pt x="2964183" y="4580020"/>
                  </a:lnTo>
                  <a:lnTo>
                    <a:pt x="3008069" y="4597920"/>
                  </a:lnTo>
                  <a:lnTo>
                    <a:pt x="3050211" y="4616509"/>
                  </a:lnTo>
                  <a:lnTo>
                    <a:pt x="3090552" y="4635765"/>
                  </a:lnTo>
                  <a:lnTo>
                    <a:pt x="3129040" y="4655665"/>
                  </a:lnTo>
                  <a:lnTo>
                    <a:pt x="3165619" y="4676187"/>
                  </a:lnTo>
                  <a:lnTo>
                    <a:pt x="3200234" y="4697310"/>
                  </a:lnTo>
                  <a:lnTo>
                    <a:pt x="3232832" y="4719009"/>
                  </a:lnTo>
                  <a:lnTo>
                    <a:pt x="3291752" y="4764051"/>
                  </a:lnTo>
                  <a:lnTo>
                    <a:pt x="3341944" y="4811135"/>
                  </a:lnTo>
                  <a:lnTo>
                    <a:pt x="3382969" y="4860081"/>
                  </a:lnTo>
                  <a:lnTo>
                    <a:pt x="3414389" y="4910712"/>
                  </a:lnTo>
                  <a:lnTo>
                    <a:pt x="3435768" y="4962849"/>
                  </a:lnTo>
                  <a:lnTo>
                    <a:pt x="3446667" y="5016313"/>
                  </a:lnTo>
                  <a:lnTo>
                    <a:pt x="3448050" y="5043487"/>
                  </a:lnTo>
                  <a:lnTo>
                    <a:pt x="3446667" y="5070664"/>
                  </a:lnTo>
                  <a:lnTo>
                    <a:pt x="3435768" y="5124135"/>
                  </a:lnTo>
                  <a:lnTo>
                    <a:pt x="3414389" y="5176276"/>
                  </a:lnTo>
                  <a:lnTo>
                    <a:pt x="3382969" y="5226911"/>
                  </a:lnTo>
                  <a:lnTo>
                    <a:pt x="3341944" y="5275860"/>
                  </a:lnTo>
                  <a:lnTo>
                    <a:pt x="3291752" y="5322945"/>
                  </a:lnTo>
                  <a:lnTo>
                    <a:pt x="3232832" y="5367988"/>
                  </a:lnTo>
                  <a:lnTo>
                    <a:pt x="3200234" y="5389687"/>
                  </a:lnTo>
                  <a:lnTo>
                    <a:pt x="3165619" y="5410809"/>
                  </a:lnTo>
                  <a:lnTo>
                    <a:pt x="3129040" y="5431331"/>
                  </a:lnTo>
                  <a:lnTo>
                    <a:pt x="3090552" y="5451230"/>
                  </a:lnTo>
                  <a:lnTo>
                    <a:pt x="3050211" y="5470485"/>
                  </a:lnTo>
                  <a:lnTo>
                    <a:pt x="3008069" y="5489073"/>
                  </a:lnTo>
                  <a:lnTo>
                    <a:pt x="2964183" y="5506972"/>
                  </a:lnTo>
                  <a:lnTo>
                    <a:pt x="2918607" y="5524160"/>
                  </a:lnTo>
                  <a:lnTo>
                    <a:pt x="2871396" y="5540614"/>
                  </a:lnTo>
                  <a:lnTo>
                    <a:pt x="2822604" y="5556311"/>
                  </a:lnTo>
                  <a:lnTo>
                    <a:pt x="2772286" y="5571230"/>
                  </a:lnTo>
                  <a:lnTo>
                    <a:pt x="2720497" y="5585348"/>
                  </a:lnTo>
                  <a:lnTo>
                    <a:pt x="2667291" y="5598644"/>
                  </a:lnTo>
                  <a:lnTo>
                    <a:pt x="2612724" y="5611093"/>
                  </a:lnTo>
                  <a:lnTo>
                    <a:pt x="2556849" y="5622675"/>
                  </a:lnTo>
                  <a:lnTo>
                    <a:pt x="2499722" y="5633367"/>
                  </a:lnTo>
                  <a:lnTo>
                    <a:pt x="2441397" y="5643147"/>
                  </a:lnTo>
                  <a:lnTo>
                    <a:pt x="2381929" y="5651992"/>
                  </a:lnTo>
                  <a:lnTo>
                    <a:pt x="2321372" y="5659880"/>
                  </a:lnTo>
                  <a:lnTo>
                    <a:pt x="2259782" y="5666788"/>
                  </a:lnTo>
                  <a:lnTo>
                    <a:pt x="2197213" y="5672695"/>
                  </a:lnTo>
                  <a:lnTo>
                    <a:pt x="2133720" y="5677578"/>
                  </a:lnTo>
                  <a:lnTo>
                    <a:pt x="2069357" y="5681415"/>
                  </a:lnTo>
                  <a:lnTo>
                    <a:pt x="2004180" y="5684183"/>
                  </a:lnTo>
                  <a:lnTo>
                    <a:pt x="1938242" y="5685860"/>
                  </a:lnTo>
                  <a:lnTo>
                    <a:pt x="1871599" y="5686425"/>
                  </a:lnTo>
                  <a:lnTo>
                    <a:pt x="1804965" y="5685860"/>
                  </a:lnTo>
                  <a:lnTo>
                    <a:pt x="1739036" y="5684183"/>
                  </a:lnTo>
                  <a:lnTo>
                    <a:pt x="1673867" y="5681415"/>
                  </a:lnTo>
                  <a:lnTo>
                    <a:pt x="1609512" y="5677578"/>
                  </a:lnTo>
                  <a:lnTo>
                    <a:pt x="1546026" y="5672695"/>
                  </a:lnTo>
                  <a:lnTo>
                    <a:pt x="1483465" y="5666788"/>
                  </a:lnTo>
                  <a:lnTo>
                    <a:pt x="1421881" y="5659880"/>
                  </a:lnTo>
                  <a:lnTo>
                    <a:pt x="1361331" y="5651992"/>
                  </a:lnTo>
                  <a:lnTo>
                    <a:pt x="1301869" y="5643147"/>
                  </a:lnTo>
                  <a:lnTo>
                    <a:pt x="1243550" y="5633367"/>
                  </a:lnTo>
                  <a:lnTo>
                    <a:pt x="1186428" y="5622675"/>
                  </a:lnTo>
                  <a:lnTo>
                    <a:pt x="1130558" y="5611093"/>
                  </a:lnTo>
                  <a:lnTo>
                    <a:pt x="1075995" y="5598644"/>
                  </a:lnTo>
                  <a:lnTo>
                    <a:pt x="1022794" y="5585348"/>
                  </a:lnTo>
                  <a:lnTo>
                    <a:pt x="971008" y="5571230"/>
                  </a:lnTo>
                  <a:lnTo>
                    <a:pt x="920694" y="5556311"/>
                  </a:lnTo>
                  <a:lnTo>
                    <a:pt x="871905" y="5540614"/>
                  </a:lnTo>
                  <a:lnTo>
                    <a:pt x="824697" y="5524160"/>
                  </a:lnTo>
                  <a:lnTo>
                    <a:pt x="779124" y="5506972"/>
                  </a:lnTo>
                  <a:lnTo>
                    <a:pt x="735240" y="5489073"/>
                  </a:lnTo>
                  <a:lnTo>
                    <a:pt x="693101" y="5470485"/>
                  </a:lnTo>
                  <a:lnTo>
                    <a:pt x="652761" y="5451230"/>
                  </a:lnTo>
                  <a:lnTo>
                    <a:pt x="614275" y="5431331"/>
                  </a:lnTo>
                  <a:lnTo>
                    <a:pt x="577698" y="5410809"/>
                  </a:lnTo>
                  <a:lnTo>
                    <a:pt x="543084" y="5389687"/>
                  </a:lnTo>
                  <a:lnTo>
                    <a:pt x="510488" y="5367988"/>
                  </a:lnTo>
                  <a:lnTo>
                    <a:pt x="451569" y="5322945"/>
                  </a:lnTo>
                  <a:lnTo>
                    <a:pt x="401378" y="5275860"/>
                  </a:lnTo>
                  <a:lnTo>
                    <a:pt x="360354" y="5226911"/>
                  </a:lnTo>
                  <a:lnTo>
                    <a:pt x="328934" y="5176276"/>
                  </a:lnTo>
                  <a:lnTo>
                    <a:pt x="307556" y="5124135"/>
                  </a:lnTo>
                  <a:lnTo>
                    <a:pt x="296657" y="5070664"/>
                  </a:lnTo>
                  <a:lnTo>
                    <a:pt x="295275" y="5043487"/>
                  </a:lnTo>
                  <a:close/>
                </a:path>
                <a:path w="4155440" h="5686425">
                  <a:moveTo>
                    <a:pt x="2724150" y="2066925"/>
                  </a:moveTo>
                  <a:lnTo>
                    <a:pt x="2724810" y="2003295"/>
                  </a:lnTo>
                  <a:lnTo>
                    <a:pt x="2726775" y="1940357"/>
                  </a:lnTo>
                  <a:lnTo>
                    <a:pt x="2730018" y="1878167"/>
                  </a:lnTo>
                  <a:lnTo>
                    <a:pt x="2734510" y="1816780"/>
                  </a:lnTo>
                  <a:lnTo>
                    <a:pt x="2740226" y="1756250"/>
                  </a:lnTo>
                  <a:lnTo>
                    <a:pt x="2747139" y="1696633"/>
                  </a:lnTo>
                  <a:lnTo>
                    <a:pt x="2755221" y="1637983"/>
                  </a:lnTo>
                  <a:lnTo>
                    <a:pt x="2764446" y="1580357"/>
                  </a:lnTo>
                  <a:lnTo>
                    <a:pt x="2774788" y="1523808"/>
                  </a:lnTo>
                  <a:lnTo>
                    <a:pt x="2786219" y="1468391"/>
                  </a:lnTo>
                  <a:lnTo>
                    <a:pt x="2798712" y="1414163"/>
                  </a:lnTo>
                  <a:lnTo>
                    <a:pt x="2812241" y="1361177"/>
                  </a:lnTo>
                  <a:lnTo>
                    <a:pt x="2826778" y="1309489"/>
                  </a:lnTo>
                  <a:lnTo>
                    <a:pt x="2842298" y="1259154"/>
                  </a:lnTo>
                  <a:lnTo>
                    <a:pt x="2858772" y="1210227"/>
                  </a:lnTo>
                  <a:lnTo>
                    <a:pt x="2876175" y="1162763"/>
                  </a:lnTo>
                  <a:lnTo>
                    <a:pt x="2894479" y="1116817"/>
                  </a:lnTo>
                  <a:lnTo>
                    <a:pt x="2913657" y="1072445"/>
                  </a:lnTo>
                  <a:lnTo>
                    <a:pt x="2933684" y="1029700"/>
                  </a:lnTo>
                  <a:lnTo>
                    <a:pt x="2954531" y="988638"/>
                  </a:lnTo>
                  <a:lnTo>
                    <a:pt x="2976172" y="949314"/>
                  </a:lnTo>
                  <a:lnTo>
                    <a:pt x="2998580" y="911784"/>
                  </a:lnTo>
                  <a:lnTo>
                    <a:pt x="3021729" y="876101"/>
                  </a:lnTo>
                  <a:lnTo>
                    <a:pt x="3045591" y="842322"/>
                  </a:lnTo>
                  <a:lnTo>
                    <a:pt x="3070139" y="810502"/>
                  </a:lnTo>
                  <a:lnTo>
                    <a:pt x="3095348" y="780694"/>
                  </a:lnTo>
                  <a:lnTo>
                    <a:pt x="3147636" y="727339"/>
                  </a:lnTo>
                  <a:lnTo>
                    <a:pt x="3202242" y="682698"/>
                  </a:lnTo>
                  <a:lnTo>
                    <a:pt x="3258950" y="647211"/>
                  </a:lnTo>
                  <a:lnTo>
                    <a:pt x="3317546" y="621317"/>
                  </a:lnTo>
                  <a:lnTo>
                    <a:pt x="3377814" y="605459"/>
                  </a:lnTo>
                  <a:lnTo>
                    <a:pt x="3439541" y="600075"/>
                  </a:lnTo>
                  <a:lnTo>
                    <a:pt x="3470572" y="601430"/>
                  </a:lnTo>
                  <a:lnTo>
                    <a:pt x="3531597" y="612106"/>
                  </a:lnTo>
                  <a:lnTo>
                    <a:pt x="3591055" y="633037"/>
                  </a:lnTo>
                  <a:lnTo>
                    <a:pt x="3648734" y="663783"/>
                  </a:lnTo>
                  <a:lnTo>
                    <a:pt x="3704418" y="703902"/>
                  </a:lnTo>
                  <a:lnTo>
                    <a:pt x="3757892" y="752955"/>
                  </a:lnTo>
                  <a:lnTo>
                    <a:pt x="3808942" y="810502"/>
                  </a:lnTo>
                  <a:lnTo>
                    <a:pt x="3833490" y="842322"/>
                  </a:lnTo>
                  <a:lnTo>
                    <a:pt x="3857352" y="876101"/>
                  </a:lnTo>
                  <a:lnTo>
                    <a:pt x="3880501" y="911784"/>
                  </a:lnTo>
                  <a:lnTo>
                    <a:pt x="3902909" y="949314"/>
                  </a:lnTo>
                  <a:lnTo>
                    <a:pt x="3924550" y="988638"/>
                  </a:lnTo>
                  <a:lnTo>
                    <a:pt x="3945397" y="1029700"/>
                  </a:lnTo>
                  <a:lnTo>
                    <a:pt x="3965424" y="1072445"/>
                  </a:lnTo>
                  <a:lnTo>
                    <a:pt x="3984602" y="1116817"/>
                  </a:lnTo>
                  <a:lnTo>
                    <a:pt x="4002906" y="1162763"/>
                  </a:lnTo>
                  <a:lnTo>
                    <a:pt x="4020309" y="1210227"/>
                  </a:lnTo>
                  <a:lnTo>
                    <a:pt x="4036783" y="1259154"/>
                  </a:lnTo>
                  <a:lnTo>
                    <a:pt x="4052303" y="1309489"/>
                  </a:lnTo>
                  <a:lnTo>
                    <a:pt x="4066840" y="1361177"/>
                  </a:lnTo>
                  <a:lnTo>
                    <a:pt x="4080369" y="1414163"/>
                  </a:lnTo>
                  <a:lnTo>
                    <a:pt x="4092862" y="1468391"/>
                  </a:lnTo>
                  <a:lnTo>
                    <a:pt x="4104293" y="1523808"/>
                  </a:lnTo>
                  <a:lnTo>
                    <a:pt x="4114635" y="1580357"/>
                  </a:lnTo>
                  <a:lnTo>
                    <a:pt x="4123860" y="1637983"/>
                  </a:lnTo>
                  <a:lnTo>
                    <a:pt x="4131942" y="1696633"/>
                  </a:lnTo>
                  <a:lnTo>
                    <a:pt x="4138855" y="1756250"/>
                  </a:lnTo>
                  <a:lnTo>
                    <a:pt x="4144571" y="1816780"/>
                  </a:lnTo>
                  <a:lnTo>
                    <a:pt x="4149063" y="1878167"/>
                  </a:lnTo>
                  <a:lnTo>
                    <a:pt x="4152306" y="1940357"/>
                  </a:lnTo>
                  <a:lnTo>
                    <a:pt x="4154271" y="2003295"/>
                  </a:lnTo>
                  <a:lnTo>
                    <a:pt x="4154932" y="2066925"/>
                  </a:lnTo>
                  <a:lnTo>
                    <a:pt x="4154271" y="2130554"/>
                  </a:lnTo>
                  <a:lnTo>
                    <a:pt x="4152306" y="2193492"/>
                  </a:lnTo>
                  <a:lnTo>
                    <a:pt x="4149063" y="2255682"/>
                  </a:lnTo>
                  <a:lnTo>
                    <a:pt x="4144571" y="2317069"/>
                  </a:lnTo>
                  <a:lnTo>
                    <a:pt x="4138855" y="2377599"/>
                  </a:lnTo>
                  <a:lnTo>
                    <a:pt x="4131942" y="2437216"/>
                  </a:lnTo>
                  <a:lnTo>
                    <a:pt x="4123860" y="2495866"/>
                  </a:lnTo>
                  <a:lnTo>
                    <a:pt x="4114635" y="2553492"/>
                  </a:lnTo>
                  <a:lnTo>
                    <a:pt x="4104293" y="2610041"/>
                  </a:lnTo>
                  <a:lnTo>
                    <a:pt x="4092862" y="2665458"/>
                  </a:lnTo>
                  <a:lnTo>
                    <a:pt x="4080369" y="2719686"/>
                  </a:lnTo>
                  <a:lnTo>
                    <a:pt x="4066840" y="2772672"/>
                  </a:lnTo>
                  <a:lnTo>
                    <a:pt x="4052303" y="2824360"/>
                  </a:lnTo>
                  <a:lnTo>
                    <a:pt x="4036783" y="2874695"/>
                  </a:lnTo>
                  <a:lnTo>
                    <a:pt x="4020309" y="2923622"/>
                  </a:lnTo>
                  <a:lnTo>
                    <a:pt x="4002906" y="2971086"/>
                  </a:lnTo>
                  <a:lnTo>
                    <a:pt x="3984602" y="3017032"/>
                  </a:lnTo>
                  <a:lnTo>
                    <a:pt x="3965424" y="3061404"/>
                  </a:lnTo>
                  <a:lnTo>
                    <a:pt x="3945397" y="3104149"/>
                  </a:lnTo>
                  <a:lnTo>
                    <a:pt x="3924550" y="3145211"/>
                  </a:lnTo>
                  <a:lnTo>
                    <a:pt x="3902909" y="3184535"/>
                  </a:lnTo>
                  <a:lnTo>
                    <a:pt x="3880501" y="3222065"/>
                  </a:lnTo>
                  <a:lnTo>
                    <a:pt x="3857352" y="3257748"/>
                  </a:lnTo>
                  <a:lnTo>
                    <a:pt x="3833490" y="3291527"/>
                  </a:lnTo>
                  <a:lnTo>
                    <a:pt x="3808942" y="3323347"/>
                  </a:lnTo>
                  <a:lnTo>
                    <a:pt x="3783733" y="3353155"/>
                  </a:lnTo>
                  <a:lnTo>
                    <a:pt x="3731445" y="3406510"/>
                  </a:lnTo>
                  <a:lnTo>
                    <a:pt x="3676839" y="3451151"/>
                  </a:lnTo>
                  <a:lnTo>
                    <a:pt x="3620131" y="3486638"/>
                  </a:lnTo>
                  <a:lnTo>
                    <a:pt x="3561535" y="3512532"/>
                  </a:lnTo>
                  <a:lnTo>
                    <a:pt x="3501267" y="3528390"/>
                  </a:lnTo>
                  <a:lnTo>
                    <a:pt x="3439541" y="3533775"/>
                  </a:lnTo>
                  <a:lnTo>
                    <a:pt x="3408509" y="3532419"/>
                  </a:lnTo>
                  <a:lnTo>
                    <a:pt x="3347484" y="3521743"/>
                  </a:lnTo>
                  <a:lnTo>
                    <a:pt x="3288026" y="3500812"/>
                  </a:lnTo>
                  <a:lnTo>
                    <a:pt x="3230347" y="3470066"/>
                  </a:lnTo>
                  <a:lnTo>
                    <a:pt x="3174663" y="3429947"/>
                  </a:lnTo>
                  <a:lnTo>
                    <a:pt x="3121189" y="3380894"/>
                  </a:lnTo>
                  <a:lnTo>
                    <a:pt x="3070139" y="3323347"/>
                  </a:lnTo>
                  <a:lnTo>
                    <a:pt x="3045591" y="3291527"/>
                  </a:lnTo>
                  <a:lnTo>
                    <a:pt x="3021729" y="3257748"/>
                  </a:lnTo>
                  <a:lnTo>
                    <a:pt x="2998580" y="3222065"/>
                  </a:lnTo>
                  <a:lnTo>
                    <a:pt x="2976172" y="3184535"/>
                  </a:lnTo>
                  <a:lnTo>
                    <a:pt x="2954531" y="3145211"/>
                  </a:lnTo>
                  <a:lnTo>
                    <a:pt x="2933684" y="3104149"/>
                  </a:lnTo>
                  <a:lnTo>
                    <a:pt x="2913657" y="3061404"/>
                  </a:lnTo>
                  <a:lnTo>
                    <a:pt x="2894479" y="3017032"/>
                  </a:lnTo>
                  <a:lnTo>
                    <a:pt x="2876175" y="2971086"/>
                  </a:lnTo>
                  <a:lnTo>
                    <a:pt x="2858772" y="2923622"/>
                  </a:lnTo>
                  <a:lnTo>
                    <a:pt x="2842298" y="2874695"/>
                  </a:lnTo>
                  <a:lnTo>
                    <a:pt x="2826778" y="2824360"/>
                  </a:lnTo>
                  <a:lnTo>
                    <a:pt x="2812241" y="2772672"/>
                  </a:lnTo>
                  <a:lnTo>
                    <a:pt x="2798712" y="2719686"/>
                  </a:lnTo>
                  <a:lnTo>
                    <a:pt x="2786219" y="2665458"/>
                  </a:lnTo>
                  <a:lnTo>
                    <a:pt x="2774788" y="2610041"/>
                  </a:lnTo>
                  <a:lnTo>
                    <a:pt x="2764446" y="2553492"/>
                  </a:lnTo>
                  <a:lnTo>
                    <a:pt x="2755221" y="2495866"/>
                  </a:lnTo>
                  <a:lnTo>
                    <a:pt x="2747139" y="2437216"/>
                  </a:lnTo>
                  <a:lnTo>
                    <a:pt x="2740226" y="2377599"/>
                  </a:lnTo>
                  <a:lnTo>
                    <a:pt x="2734510" y="2317069"/>
                  </a:lnTo>
                  <a:lnTo>
                    <a:pt x="2730018" y="2255682"/>
                  </a:lnTo>
                  <a:lnTo>
                    <a:pt x="2726775" y="2193492"/>
                  </a:lnTo>
                  <a:lnTo>
                    <a:pt x="2724810" y="2130554"/>
                  </a:lnTo>
                  <a:lnTo>
                    <a:pt x="2724150" y="2066925"/>
                  </a:lnTo>
                  <a:close/>
                </a:path>
                <a:path w="4155440" h="5686425">
                  <a:moveTo>
                    <a:pt x="0" y="519049"/>
                  </a:moveTo>
                  <a:lnTo>
                    <a:pt x="3302" y="477830"/>
                  </a:lnTo>
                  <a:lnTo>
                    <a:pt x="12944" y="438141"/>
                  </a:lnTo>
                  <a:lnTo>
                    <a:pt x="28529" y="400289"/>
                  </a:lnTo>
                  <a:lnTo>
                    <a:pt x="49660" y="364583"/>
                  </a:lnTo>
                  <a:lnTo>
                    <a:pt x="75940" y="331328"/>
                  </a:lnTo>
                  <a:lnTo>
                    <a:pt x="106971" y="300834"/>
                  </a:lnTo>
                  <a:lnTo>
                    <a:pt x="142356" y="273407"/>
                  </a:lnTo>
                  <a:lnTo>
                    <a:pt x="181697" y="249356"/>
                  </a:lnTo>
                  <a:lnTo>
                    <a:pt x="224599" y="228988"/>
                  </a:lnTo>
                  <a:lnTo>
                    <a:pt x="270664" y="212611"/>
                  </a:lnTo>
                  <a:lnTo>
                    <a:pt x="319494" y="200532"/>
                  </a:lnTo>
                  <a:lnTo>
                    <a:pt x="370692" y="193059"/>
                  </a:lnTo>
                  <a:lnTo>
                    <a:pt x="423862" y="190500"/>
                  </a:lnTo>
                  <a:lnTo>
                    <a:pt x="477037" y="193059"/>
                  </a:lnTo>
                  <a:lnTo>
                    <a:pt x="528238" y="200532"/>
                  </a:lnTo>
                  <a:lnTo>
                    <a:pt x="577071" y="212611"/>
                  </a:lnTo>
                  <a:lnTo>
                    <a:pt x="623136" y="228988"/>
                  </a:lnTo>
                  <a:lnTo>
                    <a:pt x="666038" y="249356"/>
                  </a:lnTo>
                  <a:lnTo>
                    <a:pt x="705379" y="273407"/>
                  </a:lnTo>
                  <a:lnTo>
                    <a:pt x="740762" y="300834"/>
                  </a:lnTo>
                  <a:lnTo>
                    <a:pt x="771791" y="331328"/>
                  </a:lnTo>
                  <a:lnTo>
                    <a:pt x="798069" y="364583"/>
                  </a:lnTo>
                  <a:lnTo>
                    <a:pt x="819198" y="400289"/>
                  </a:lnTo>
                  <a:lnTo>
                    <a:pt x="834781" y="438141"/>
                  </a:lnTo>
                  <a:lnTo>
                    <a:pt x="844423" y="477830"/>
                  </a:lnTo>
                  <a:lnTo>
                    <a:pt x="847725" y="519049"/>
                  </a:lnTo>
                  <a:lnTo>
                    <a:pt x="844423" y="560294"/>
                  </a:lnTo>
                  <a:lnTo>
                    <a:pt x="834781" y="600006"/>
                  </a:lnTo>
                  <a:lnTo>
                    <a:pt x="819198" y="637877"/>
                  </a:lnTo>
                  <a:lnTo>
                    <a:pt x="798069" y="673599"/>
                  </a:lnTo>
                  <a:lnTo>
                    <a:pt x="771791" y="706866"/>
                  </a:lnTo>
                  <a:lnTo>
                    <a:pt x="740762" y="737370"/>
                  </a:lnTo>
                  <a:lnTo>
                    <a:pt x="705379" y="764804"/>
                  </a:lnTo>
                  <a:lnTo>
                    <a:pt x="666038" y="788861"/>
                  </a:lnTo>
                  <a:lnTo>
                    <a:pt x="623136" y="809232"/>
                  </a:lnTo>
                  <a:lnTo>
                    <a:pt x="577071" y="825612"/>
                  </a:lnTo>
                  <a:lnTo>
                    <a:pt x="528238" y="837692"/>
                  </a:lnTo>
                  <a:lnTo>
                    <a:pt x="477037" y="845165"/>
                  </a:lnTo>
                  <a:lnTo>
                    <a:pt x="423862" y="847725"/>
                  </a:lnTo>
                  <a:lnTo>
                    <a:pt x="370692" y="845165"/>
                  </a:lnTo>
                  <a:lnTo>
                    <a:pt x="319494" y="837692"/>
                  </a:lnTo>
                  <a:lnTo>
                    <a:pt x="270664" y="825612"/>
                  </a:lnTo>
                  <a:lnTo>
                    <a:pt x="224599" y="809232"/>
                  </a:lnTo>
                  <a:lnTo>
                    <a:pt x="181697" y="788861"/>
                  </a:lnTo>
                  <a:lnTo>
                    <a:pt x="142356" y="764804"/>
                  </a:lnTo>
                  <a:lnTo>
                    <a:pt x="106971" y="737370"/>
                  </a:lnTo>
                  <a:lnTo>
                    <a:pt x="75940" y="706866"/>
                  </a:lnTo>
                  <a:lnTo>
                    <a:pt x="49660" y="673599"/>
                  </a:lnTo>
                  <a:lnTo>
                    <a:pt x="28529" y="637877"/>
                  </a:lnTo>
                  <a:lnTo>
                    <a:pt x="12944" y="600006"/>
                  </a:lnTo>
                  <a:lnTo>
                    <a:pt x="3302" y="560294"/>
                  </a:lnTo>
                  <a:lnTo>
                    <a:pt x="0" y="519049"/>
                  </a:lnTo>
                  <a:close/>
                </a:path>
                <a:path w="4155440" h="5686425">
                  <a:moveTo>
                    <a:pt x="1809750" y="423799"/>
                  </a:moveTo>
                  <a:lnTo>
                    <a:pt x="1812433" y="377620"/>
                  </a:lnTo>
                  <a:lnTo>
                    <a:pt x="1820296" y="332883"/>
                  </a:lnTo>
                  <a:lnTo>
                    <a:pt x="1833061" y="289844"/>
                  </a:lnTo>
                  <a:lnTo>
                    <a:pt x="1850447" y="248763"/>
                  </a:lnTo>
                  <a:lnTo>
                    <a:pt x="1872177" y="209898"/>
                  </a:lnTo>
                  <a:lnTo>
                    <a:pt x="1897971" y="173507"/>
                  </a:lnTo>
                  <a:lnTo>
                    <a:pt x="1927550" y="139849"/>
                  </a:lnTo>
                  <a:lnTo>
                    <a:pt x="1960634" y="109183"/>
                  </a:lnTo>
                  <a:lnTo>
                    <a:pt x="1996945" y="81767"/>
                  </a:lnTo>
                  <a:lnTo>
                    <a:pt x="2036205" y="57860"/>
                  </a:lnTo>
                  <a:lnTo>
                    <a:pt x="2078132" y="37719"/>
                  </a:lnTo>
                  <a:lnTo>
                    <a:pt x="2122450" y="21605"/>
                  </a:lnTo>
                  <a:lnTo>
                    <a:pt x="2168878" y="9774"/>
                  </a:lnTo>
                  <a:lnTo>
                    <a:pt x="2217138" y="2486"/>
                  </a:lnTo>
                  <a:lnTo>
                    <a:pt x="2266950" y="0"/>
                  </a:lnTo>
                  <a:lnTo>
                    <a:pt x="2316761" y="2486"/>
                  </a:lnTo>
                  <a:lnTo>
                    <a:pt x="2365021" y="9774"/>
                  </a:lnTo>
                  <a:lnTo>
                    <a:pt x="2411449" y="21605"/>
                  </a:lnTo>
                  <a:lnTo>
                    <a:pt x="2455767" y="37719"/>
                  </a:lnTo>
                  <a:lnTo>
                    <a:pt x="2497694" y="57860"/>
                  </a:lnTo>
                  <a:lnTo>
                    <a:pt x="2536954" y="81767"/>
                  </a:lnTo>
                  <a:lnTo>
                    <a:pt x="2573265" y="109183"/>
                  </a:lnTo>
                  <a:lnTo>
                    <a:pt x="2606349" y="139849"/>
                  </a:lnTo>
                  <a:lnTo>
                    <a:pt x="2635928" y="173507"/>
                  </a:lnTo>
                  <a:lnTo>
                    <a:pt x="2661722" y="209898"/>
                  </a:lnTo>
                  <a:lnTo>
                    <a:pt x="2683452" y="248763"/>
                  </a:lnTo>
                  <a:lnTo>
                    <a:pt x="2700838" y="289844"/>
                  </a:lnTo>
                  <a:lnTo>
                    <a:pt x="2713603" y="332883"/>
                  </a:lnTo>
                  <a:lnTo>
                    <a:pt x="2721466" y="377620"/>
                  </a:lnTo>
                  <a:lnTo>
                    <a:pt x="2724150" y="423799"/>
                  </a:lnTo>
                  <a:lnTo>
                    <a:pt x="2721466" y="470000"/>
                  </a:lnTo>
                  <a:lnTo>
                    <a:pt x="2713603" y="514759"/>
                  </a:lnTo>
                  <a:lnTo>
                    <a:pt x="2700838" y="557815"/>
                  </a:lnTo>
                  <a:lnTo>
                    <a:pt x="2683452" y="598911"/>
                  </a:lnTo>
                  <a:lnTo>
                    <a:pt x="2661722" y="637789"/>
                  </a:lnTo>
                  <a:lnTo>
                    <a:pt x="2635928" y="674190"/>
                  </a:lnTo>
                  <a:lnTo>
                    <a:pt x="2606349" y="707855"/>
                  </a:lnTo>
                  <a:lnTo>
                    <a:pt x="2573265" y="738528"/>
                  </a:lnTo>
                  <a:lnTo>
                    <a:pt x="2536954" y="765949"/>
                  </a:lnTo>
                  <a:lnTo>
                    <a:pt x="2497694" y="789860"/>
                  </a:lnTo>
                  <a:lnTo>
                    <a:pt x="2455767" y="810002"/>
                  </a:lnTo>
                  <a:lnTo>
                    <a:pt x="2411449" y="826118"/>
                  </a:lnTo>
                  <a:lnTo>
                    <a:pt x="2365021" y="837950"/>
                  </a:lnTo>
                  <a:lnTo>
                    <a:pt x="2316761" y="845238"/>
                  </a:lnTo>
                  <a:lnTo>
                    <a:pt x="2266950" y="847725"/>
                  </a:lnTo>
                  <a:lnTo>
                    <a:pt x="2217138" y="845238"/>
                  </a:lnTo>
                  <a:lnTo>
                    <a:pt x="2168878" y="837950"/>
                  </a:lnTo>
                  <a:lnTo>
                    <a:pt x="2122450" y="826118"/>
                  </a:lnTo>
                  <a:lnTo>
                    <a:pt x="2078132" y="810002"/>
                  </a:lnTo>
                  <a:lnTo>
                    <a:pt x="2036205" y="789860"/>
                  </a:lnTo>
                  <a:lnTo>
                    <a:pt x="1996945" y="765949"/>
                  </a:lnTo>
                  <a:lnTo>
                    <a:pt x="1960634" y="738528"/>
                  </a:lnTo>
                  <a:lnTo>
                    <a:pt x="1927550" y="707855"/>
                  </a:lnTo>
                  <a:lnTo>
                    <a:pt x="1897971" y="674190"/>
                  </a:lnTo>
                  <a:lnTo>
                    <a:pt x="1872177" y="637789"/>
                  </a:lnTo>
                  <a:lnTo>
                    <a:pt x="1850447" y="598911"/>
                  </a:lnTo>
                  <a:lnTo>
                    <a:pt x="1833061" y="557815"/>
                  </a:lnTo>
                  <a:lnTo>
                    <a:pt x="1820296" y="514759"/>
                  </a:lnTo>
                  <a:lnTo>
                    <a:pt x="1812433" y="470000"/>
                  </a:lnTo>
                  <a:lnTo>
                    <a:pt x="1809750" y="423799"/>
                  </a:lnTo>
                  <a:close/>
                </a:path>
              </a:pathLst>
            </a:custGeom>
            <a:ln w="19050">
              <a:solidFill>
                <a:srgbClr val="4E94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962150" y="4381499"/>
              <a:ext cx="1343025" cy="952500"/>
            </a:xfrm>
            <a:custGeom>
              <a:avLst/>
              <a:gdLst/>
              <a:ahLst/>
              <a:cxnLst/>
              <a:rect l="l" t="t" r="r" b="b"/>
              <a:pathLst>
                <a:path w="1343025" h="952500">
                  <a:moveTo>
                    <a:pt x="0" y="952500"/>
                  </a:moveTo>
                  <a:lnTo>
                    <a:pt x="1343025" y="952500"/>
                  </a:lnTo>
                  <a:lnTo>
                    <a:pt x="1343025" y="0"/>
                  </a:lnTo>
                  <a:lnTo>
                    <a:pt x="0" y="0"/>
                  </a:lnTo>
                  <a:lnTo>
                    <a:pt x="0" y="952500"/>
                  </a:lnTo>
                  <a:close/>
                </a:path>
              </a:pathLst>
            </a:custGeom>
            <a:ln w="19050">
              <a:solidFill>
                <a:srgbClr val="92D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217667" y="1871598"/>
            <a:ext cx="3088132" cy="3310001"/>
          </a:xfrm>
          <a:prstGeom prst="rect">
            <a:avLst/>
          </a:prstGeom>
        </p:spPr>
      </p:pic>
      <p:grpSp>
        <p:nvGrpSpPr>
          <p:cNvPr id="7" name="object 7"/>
          <p:cNvGrpSpPr/>
          <p:nvPr/>
        </p:nvGrpSpPr>
        <p:grpSpPr>
          <a:xfrm>
            <a:off x="8502395" y="2259838"/>
            <a:ext cx="3455035" cy="2686050"/>
            <a:chOff x="8502395" y="2259838"/>
            <a:chExt cx="3455035" cy="2686050"/>
          </a:xfrm>
        </p:grpSpPr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633586" y="2365756"/>
              <a:ext cx="3192399" cy="2474087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8521445" y="2278888"/>
              <a:ext cx="3416935" cy="2647950"/>
            </a:xfrm>
            <a:custGeom>
              <a:avLst/>
              <a:gdLst/>
              <a:ahLst/>
              <a:cxnLst/>
              <a:rect l="l" t="t" r="r" b="b"/>
              <a:pathLst>
                <a:path w="3416934" h="2647950">
                  <a:moveTo>
                    <a:pt x="0" y="2647950"/>
                  </a:moveTo>
                  <a:lnTo>
                    <a:pt x="3416680" y="2647950"/>
                  </a:lnTo>
                  <a:lnTo>
                    <a:pt x="3416680" y="0"/>
                  </a:lnTo>
                  <a:lnTo>
                    <a:pt x="0" y="0"/>
                  </a:lnTo>
                  <a:lnTo>
                    <a:pt x="0" y="2647950"/>
                  </a:lnTo>
                  <a:close/>
                </a:path>
              </a:pathLst>
            </a:custGeom>
            <a:ln w="38100">
              <a:solidFill>
                <a:srgbClr val="92D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/>
          <p:nvPr/>
        </p:nvSpPr>
        <p:spPr>
          <a:xfrm>
            <a:off x="1352550" y="1543050"/>
            <a:ext cx="2371725" cy="2638425"/>
          </a:xfrm>
          <a:custGeom>
            <a:avLst/>
            <a:gdLst/>
            <a:ahLst/>
            <a:cxnLst/>
            <a:rect l="l" t="t" r="r" b="b"/>
            <a:pathLst>
              <a:path w="2371725" h="2638425">
                <a:moveTo>
                  <a:pt x="0" y="2638425"/>
                </a:moveTo>
                <a:lnTo>
                  <a:pt x="2371725" y="2638425"/>
                </a:lnTo>
                <a:lnTo>
                  <a:pt x="2371725" y="0"/>
                </a:lnTo>
                <a:lnTo>
                  <a:pt x="0" y="0"/>
                </a:lnTo>
                <a:lnTo>
                  <a:pt x="0" y="2638425"/>
                </a:lnTo>
                <a:close/>
              </a:path>
            </a:pathLst>
          </a:custGeom>
          <a:ln w="28575">
            <a:solidFill>
              <a:srgbClr val="FF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095875" y="1704975"/>
            <a:ext cx="3313429" cy="3629025"/>
          </a:xfrm>
          <a:custGeom>
            <a:avLst/>
            <a:gdLst/>
            <a:ahLst/>
            <a:cxnLst/>
            <a:rect l="l" t="t" r="r" b="b"/>
            <a:pathLst>
              <a:path w="3313429" h="3629025">
                <a:moveTo>
                  <a:pt x="0" y="3629025"/>
                </a:moveTo>
                <a:lnTo>
                  <a:pt x="3313429" y="3629025"/>
                </a:lnTo>
                <a:lnTo>
                  <a:pt x="3313429" y="0"/>
                </a:lnTo>
                <a:lnTo>
                  <a:pt x="0" y="0"/>
                </a:lnTo>
                <a:lnTo>
                  <a:pt x="0" y="3629025"/>
                </a:lnTo>
                <a:close/>
              </a:path>
            </a:pathLst>
          </a:custGeom>
          <a:ln w="38099">
            <a:solidFill>
              <a:srgbClr val="FF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5823584" y="1315339"/>
            <a:ext cx="193928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rebuchet MS"/>
                <a:cs typeface="Trebuchet MS"/>
              </a:rPr>
              <a:t>Relés</a:t>
            </a:r>
            <a:r>
              <a:rPr sz="1800" spc="-155" dirty="0">
                <a:latin typeface="Trebuchet MS"/>
                <a:cs typeface="Trebuchet MS"/>
              </a:rPr>
              <a:t> </a:t>
            </a:r>
            <a:r>
              <a:rPr sz="1800" spc="-30" dirty="0">
                <a:latin typeface="Trebuchet MS"/>
                <a:cs typeface="Trebuchet MS"/>
              </a:rPr>
              <a:t>de</a:t>
            </a:r>
            <a:r>
              <a:rPr sz="1800" spc="-155" dirty="0">
                <a:latin typeface="Trebuchet MS"/>
                <a:cs typeface="Trebuchet MS"/>
              </a:rPr>
              <a:t> </a:t>
            </a:r>
            <a:r>
              <a:rPr sz="1800" spc="-20" dirty="0">
                <a:latin typeface="Trebuchet MS"/>
                <a:cs typeface="Trebuchet MS"/>
              </a:rPr>
              <a:t>activación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spc="-25" dirty="0"/>
              <a:t>20</a:t>
            </a:fld>
            <a:endParaRPr spc="-25" dirty="0"/>
          </a:p>
        </p:txBody>
      </p:sp>
      <p:sp>
        <p:nvSpPr>
          <p:cNvPr id="13" name="object 13"/>
          <p:cNvSpPr txBox="1"/>
          <p:nvPr/>
        </p:nvSpPr>
        <p:spPr>
          <a:xfrm>
            <a:off x="9713721" y="1845309"/>
            <a:ext cx="103631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latin typeface="Trebuchet MS"/>
                <a:cs typeface="Trebuchet MS"/>
              </a:rPr>
              <a:t>Puentes</a:t>
            </a:r>
            <a:r>
              <a:rPr sz="1800" spc="-145" dirty="0">
                <a:latin typeface="Trebuchet MS"/>
                <a:cs typeface="Trebuchet MS"/>
              </a:rPr>
              <a:t> </a:t>
            </a:r>
            <a:r>
              <a:rPr sz="1800" spc="40" dirty="0">
                <a:latin typeface="Trebuchet MS"/>
                <a:cs typeface="Trebuchet MS"/>
              </a:rPr>
              <a:t>H</a:t>
            </a:r>
            <a:endParaRPr sz="18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188237" y="1313243"/>
            <a:ext cx="9815830" cy="5226050"/>
            <a:chOff x="1188237" y="1313243"/>
            <a:chExt cx="9815830" cy="522605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88237" y="1313243"/>
              <a:ext cx="9815449" cy="522566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2295525" y="3219069"/>
              <a:ext cx="7029450" cy="2121535"/>
            </a:xfrm>
            <a:custGeom>
              <a:avLst/>
              <a:gdLst/>
              <a:ahLst/>
              <a:cxnLst/>
              <a:rect l="l" t="t" r="r" b="b"/>
              <a:pathLst>
                <a:path w="7029450" h="2121535">
                  <a:moveTo>
                    <a:pt x="0" y="748029"/>
                  </a:moveTo>
                  <a:lnTo>
                    <a:pt x="3178" y="691666"/>
                  </a:lnTo>
                  <a:lnTo>
                    <a:pt x="12378" y="638191"/>
                  </a:lnTo>
                  <a:lnTo>
                    <a:pt x="27102" y="588322"/>
                  </a:lnTo>
                  <a:lnTo>
                    <a:pt x="46849" y="542775"/>
                  </a:lnTo>
                  <a:lnTo>
                    <a:pt x="71119" y="502269"/>
                  </a:lnTo>
                  <a:lnTo>
                    <a:pt x="99413" y="467519"/>
                  </a:lnTo>
                  <a:lnTo>
                    <a:pt x="131230" y="439243"/>
                  </a:lnTo>
                  <a:lnTo>
                    <a:pt x="166071" y="418159"/>
                  </a:lnTo>
                  <a:lnTo>
                    <a:pt x="203435" y="404982"/>
                  </a:lnTo>
                  <a:lnTo>
                    <a:pt x="242824" y="400430"/>
                  </a:lnTo>
                  <a:lnTo>
                    <a:pt x="282246" y="404982"/>
                  </a:lnTo>
                  <a:lnTo>
                    <a:pt x="319638" y="418159"/>
                  </a:lnTo>
                  <a:lnTo>
                    <a:pt x="354500" y="439243"/>
                  </a:lnTo>
                  <a:lnTo>
                    <a:pt x="386334" y="467519"/>
                  </a:lnTo>
                  <a:lnTo>
                    <a:pt x="414639" y="502269"/>
                  </a:lnTo>
                  <a:lnTo>
                    <a:pt x="438917" y="542775"/>
                  </a:lnTo>
                  <a:lnTo>
                    <a:pt x="458668" y="588322"/>
                  </a:lnTo>
                  <a:lnTo>
                    <a:pt x="473395" y="638191"/>
                  </a:lnTo>
                  <a:lnTo>
                    <a:pt x="482596" y="691666"/>
                  </a:lnTo>
                  <a:lnTo>
                    <a:pt x="485775" y="748029"/>
                  </a:lnTo>
                  <a:lnTo>
                    <a:pt x="482596" y="804428"/>
                  </a:lnTo>
                  <a:lnTo>
                    <a:pt x="473395" y="857930"/>
                  </a:lnTo>
                  <a:lnTo>
                    <a:pt x="458668" y="907821"/>
                  </a:lnTo>
                  <a:lnTo>
                    <a:pt x="438917" y="953383"/>
                  </a:lnTo>
                  <a:lnTo>
                    <a:pt x="414639" y="993901"/>
                  </a:lnTo>
                  <a:lnTo>
                    <a:pt x="386334" y="1028659"/>
                  </a:lnTo>
                  <a:lnTo>
                    <a:pt x="354500" y="1056939"/>
                  </a:lnTo>
                  <a:lnTo>
                    <a:pt x="319638" y="1078026"/>
                  </a:lnTo>
                  <a:lnTo>
                    <a:pt x="282246" y="1091204"/>
                  </a:lnTo>
                  <a:lnTo>
                    <a:pt x="242824" y="1095755"/>
                  </a:lnTo>
                  <a:lnTo>
                    <a:pt x="203435" y="1091204"/>
                  </a:lnTo>
                  <a:lnTo>
                    <a:pt x="166071" y="1078026"/>
                  </a:lnTo>
                  <a:lnTo>
                    <a:pt x="131230" y="1056939"/>
                  </a:lnTo>
                  <a:lnTo>
                    <a:pt x="99413" y="1028659"/>
                  </a:lnTo>
                  <a:lnTo>
                    <a:pt x="71120" y="993901"/>
                  </a:lnTo>
                  <a:lnTo>
                    <a:pt x="46849" y="953383"/>
                  </a:lnTo>
                  <a:lnTo>
                    <a:pt x="27102" y="907821"/>
                  </a:lnTo>
                  <a:lnTo>
                    <a:pt x="12378" y="857930"/>
                  </a:lnTo>
                  <a:lnTo>
                    <a:pt x="3178" y="804428"/>
                  </a:lnTo>
                  <a:lnTo>
                    <a:pt x="0" y="748029"/>
                  </a:lnTo>
                  <a:close/>
                </a:path>
                <a:path w="7029450" h="2121535">
                  <a:moveTo>
                    <a:pt x="2324100" y="900429"/>
                  </a:moveTo>
                  <a:lnTo>
                    <a:pt x="2327439" y="856842"/>
                  </a:lnTo>
                  <a:lnTo>
                    <a:pt x="2337190" y="814867"/>
                  </a:lnTo>
                  <a:lnTo>
                    <a:pt x="2352950" y="774829"/>
                  </a:lnTo>
                  <a:lnTo>
                    <a:pt x="2374319" y="737055"/>
                  </a:lnTo>
                  <a:lnTo>
                    <a:pt x="2400893" y="701872"/>
                  </a:lnTo>
                  <a:lnTo>
                    <a:pt x="2432273" y="669606"/>
                  </a:lnTo>
                  <a:lnTo>
                    <a:pt x="2468056" y="640583"/>
                  </a:lnTo>
                  <a:lnTo>
                    <a:pt x="2507840" y="615130"/>
                  </a:lnTo>
                  <a:lnTo>
                    <a:pt x="2551224" y="593572"/>
                  </a:lnTo>
                  <a:lnTo>
                    <a:pt x="2597806" y="576237"/>
                  </a:lnTo>
                  <a:lnTo>
                    <a:pt x="2647184" y="563451"/>
                  </a:lnTo>
                  <a:lnTo>
                    <a:pt x="2698958" y="555540"/>
                  </a:lnTo>
                  <a:lnTo>
                    <a:pt x="2752725" y="552830"/>
                  </a:lnTo>
                  <a:lnTo>
                    <a:pt x="2806491" y="555540"/>
                  </a:lnTo>
                  <a:lnTo>
                    <a:pt x="2858265" y="563451"/>
                  </a:lnTo>
                  <a:lnTo>
                    <a:pt x="2907643" y="576237"/>
                  </a:lnTo>
                  <a:lnTo>
                    <a:pt x="2954225" y="593572"/>
                  </a:lnTo>
                  <a:lnTo>
                    <a:pt x="2997609" y="615130"/>
                  </a:lnTo>
                  <a:lnTo>
                    <a:pt x="3037393" y="640583"/>
                  </a:lnTo>
                  <a:lnTo>
                    <a:pt x="3073176" y="669606"/>
                  </a:lnTo>
                  <a:lnTo>
                    <a:pt x="3104556" y="701872"/>
                  </a:lnTo>
                  <a:lnTo>
                    <a:pt x="3131130" y="737055"/>
                  </a:lnTo>
                  <a:lnTo>
                    <a:pt x="3152499" y="774829"/>
                  </a:lnTo>
                  <a:lnTo>
                    <a:pt x="3168259" y="814867"/>
                  </a:lnTo>
                  <a:lnTo>
                    <a:pt x="3178010" y="856842"/>
                  </a:lnTo>
                  <a:lnTo>
                    <a:pt x="3181350" y="900429"/>
                  </a:lnTo>
                  <a:lnTo>
                    <a:pt x="3178010" y="944044"/>
                  </a:lnTo>
                  <a:lnTo>
                    <a:pt x="3168259" y="986042"/>
                  </a:lnTo>
                  <a:lnTo>
                    <a:pt x="3152499" y="1026099"/>
                  </a:lnTo>
                  <a:lnTo>
                    <a:pt x="3131130" y="1063889"/>
                  </a:lnTo>
                  <a:lnTo>
                    <a:pt x="3104556" y="1099084"/>
                  </a:lnTo>
                  <a:lnTo>
                    <a:pt x="3073176" y="1131360"/>
                  </a:lnTo>
                  <a:lnTo>
                    <a:pt x="3037393" y="1160391"/>
                  </a:lnTo>
                  <a:lnTo>
                    <a:pt x="2997609" y="1185849"/>
                  </a:lnTo>
                  <a:lnTo>
                    <a:pt x="2954225" y="1207410"/>
                  </a:lnTo>
                  <a:lnTo>
                    <a:pt x="2907643" y="1224747"/>
                  </a:lnTo>
                  <a:lnTo>
                    <a:pt x="2858265" y="1237534"/>
                  </a:lnTo>
                  <a:lnTo>
                    <a:pt x="2806491" y="1245446"/>
                  </a:lnTo>
                  <a:lnTo>
                    <a:pt x="2752725" y="1248155"/>
                  </a:lnTo>
                  <a:lnTo>
                    <a:pt x="2698958" y="1245446"/>
                  </a:lnTo>
                  <a:lnTo>
                    <a:pt x="2647184" y="1237534"/>
                  </a:lnTo>
                  <a:lnTo>
                    <a:pt x="2597806" y="1224747"/>
                  </a:lnTo>
                  <a:lnTo>
                    <a:pt x="2551224" y="1207410"/>
                  </a:lnTo>
                  <a:lnTo>
                    <a:pt x="2507840" y="1185849"/>
                  </a:lnTo>
                  <a:lnTo>
                    <a:pt x="2468056" y="1160391"/>
                  </a:lnTo>
                  <a:lnTo>
                    <a:pt x="2432273" y="1131360"/>
                  </a:lnTo>
                  <a:lnTo>
                    <a:pt x="2400893" y="1099084"/>
                  </a:lnTo>
                  <a:lnTo>
                    <a:pt x="2374319" y="1063889"/>
                  </a:lnTo>
                  <a:lnTo>
                    <a:pt x="2352950" y="1026099"/>
                  </a:lnTo>
                  <a:lnTo>
                    <a:pt x="2337190" y="986042"/>
                  </a:lnTo>
                  <a:lnTo>
                    <a:pt x="2327439" y="944044"/>
                  </a:lnTo>
                  <a:lnTo>
                    <a:pt x="2324100" y="900429"/>
                  </a:lnTo>
                  <a:close/>
                </a:path>
                <a:path w="7029450" h="2121535">
                  <a:moveTo>
                    <a:pt x="4038600" y="347725"/>
                  </a:moveTo>
                  <a:lnTo>
                    <a:pt x="4041778" y="291327"/>
                  </a:lnTo>
                  <a:lnTo>
                    <a:pt x="4050978" y="237825"/>
                  </a:lnTo>
                  <a:lnTo>
                    <a:pt x="4065702" y="187934"/>
                  </a:lnTo>
                  <a:lnTo>
                    <a:pt x="4085449" y="142372"/>
                  </a:lnTo>
                  <a:lnTo>
                    <a:pt x="4109720" y="101853"/>
                  </a:lnTo>
                  <a:lnTo>
                    <a:pt x="4138013" y="67096"/>
                  </a:lnTo>
                  <a:lnTo>
                    <a:pt x="4169830" y="38816"/>
                  </a:lnTo>
                  <a:lnTo>
                    <a:pt x="4204671" y="17729"/>
                  </a:lnTo>
                  <a:lnTo>
                    <a:pt x="4242035" y="4551"/>
                  </a:lnTo>
                  <a:lnTo>
                    <a:pt x="4281424" y="0"/>
                  </a:lnTo>
                  <a:lnTo>
                    <a:pt x="4320846" y="4551"/>
                  </a:lnTo>
                  <a:lnTo>
                    <a:pt x="4358238" y="17729"/>
                  </a:lnTo>
                  <a:lnTo>
                    <a:pt x="4393100" y="38816"/>
                  </a:lnTo>
                  <a:lnTo>
                    <a:pt x="4424933" y="67096"/>
                  </a:lnTo>
                  <a:lnTo>
                    <a:pt x="4453239" y="101854"/>
                  </a:lnTo>
                  <a:lnTo>
                    <a:pt x="4477517" y="142372"/>
                  </a:lnTo>
                  <a:lnTo>
                    <a:pt x="4497268" y="187934"/>
                  </a:lnTo>
                  <a:lnTo>
                    <a:pt x="4511995" y="237825"/>
                  </a:lnTo>
                  <a:lnTo>
                    <a:pt x="4521196" y="291327"/>
                  </a:lnTo>
                  <a:lnTo>
                    <a:pt x="4524375" y="347725"/>
                  </a:lnTo>
                  <a:lnTo>
                    <a:pt x="4521196" y="404089"/>
                  </a:lnTo>
                  <a:lnTo>
                    <a:pt x="4511995" y="457564"/>
                  </a:lnTo>
                  <a:lnTo>
                    <a:pt x="4497268" y="507433"/>
                  </a:lnTo>
                  <a:lnTo>
                    <a:pt x="4477517" y="552980"/>
                  </a:lnTo>
                  <a:lnTo>
                    <a:pt x="4453239" y="593486"/>
                  </a:lnTo>
                  <a:lnTo>
                    <a:pt x="4424933" y="628236"/>
                  </a:lnTo>
                  <a:lnTo>
                    <a:pt x="4393100" y="656512"/>
                  </a:lnTo>
                  <a:lnTo>
                    <a:pt x="4358238" y="677596"/>
                  </a:lnTo>
                  <a:lnTo>
                    <a:pt x="4320846" y="690773"/>
                  </a:lnTo>
                  <a:lnTo>
                    <a:pt x="4281424" y="695324"/>
                  </a:lnTo>
                  <a:lnTo>
                    <a:pt x="4242035" y="690773"/>
                  </a:lnTo>
                  <a:lnTo>
                    <a:pt x="4204671" y="677596"/>
                  </a:lnTo>
                  <a:lnTo>
                    <a:pt x="4169830" y="656512"/>
                  </a:lnTo>
                  <a:lnTo>
                    <a:pt x="4138013" y="628236"/>
                  </a:lnTo>
                  <a:lnTo>
                    <a:pt x="4109719" y="593486"/>
                  </a:lnTo>
                  <a:lnTo>
                    <a:pt x="4085449" y="552980"/>
                  </a:lnTo>
                  <a:lnTo>
                    <a:pt x="4065702" y="507433"/>
                  </a:lnTo>
                  <a:lnTo>
                    <a:pt x="4050978" y="457564"/>
                  </a:lnTo>
                  <a:lnTo>
                    <a:pt x="4041778" y="404089"/>
                  </a:lnTo>
                  <a:lnTo>
                    <a:pt x="4038600" y="347725"/>
                  </a:lnTo>
                  <a:close/>
                </a:path>
                <a:path w="7029450" h="2121535">
                  <a:moveTo>
                    <a:pt x="6591300" y="1492630"/>
                  </a:moveTo>
                  <a:lnTo>
                    <a:pt x="6595749" y="1444623"/>
                  </a:lnTo>
                  <a:lnTo>
                    <a:pt x="6608510" y="1399917"/>
                  </a:lnTo>
                  <a:lnTo>
                    <a:pt x="6628704" y="1359467"/>
                  </a:lnTo>
                  <a:lnTo>
                    <a:pt x="6655450" y="1324228"/>
                  </a:lnTo>
                  <a:lnTo>
                    <a:pt x="6687870" y="1295158"/>
                  </a:lnTo>
                  <a:lnTo>
                    <a:pt x="6725084" y="1273210"/>
                  </a:lnTo>
                  <a:lnTo>
                    <a:pt x="6766212" y="1259341"/>
                  </a:lnTo>
                  <a:lnTo>
                    <a:pt x="6810375" y="1254505"/>
                  </a:lnTo>
                  <a:lnTo>
                    <a:pt x="6854537" y="1259341"/>
                  </a:lnTo>
                  <a:lnTo>
                    <a:pt x="6895665" y="1273210"/>
                  </a:lnTo>
                  <a:lnTo>
                    <a:pt x="6932879" y="1295158"/>
                  </a:lnTo>
                  <a:lnTo>
                    <a:pt x="6965299" y="1324228"/>
                  </a:lnTo>
                  <a:lnTo>
                    <a:pt x="6992045" y="1359467"/>
                  </a:lnTo>
                  <a:lnTo>
                    <a:pt x="7012239" y="1399917"/>
                  </a:lnTo>
                  <a:lnTo>
                    <a:pt x="7025000" y="1444623"/>
                  </a:lnTo>
                  <a:lnTo>
                    <a:pt x="7029450" y="1492630"/>
                  </a:lnTo>
                  <a:lnTo>
                    <a:pt x="7025000" y="1540638"/>
                  </a:lnTo>
                  <a:lnTo>
                    <a:pt x="7012239" y="1585344"/>
                  </a:lnTo>
                  <a:lnTo>
                    <a:pt x="6992045" y="1625794"/>
                  </a:lnTo>
                  <a:lnTo>
                    <a:pt x="6965299" y="1661032"/>
                  </a:lnTo>
                  <a:lnTo>
                    <a:pt x="6932879" y="1690103"/>
                  </a:lnTo>
                  <a:lnTo>
                    <a:pt x="6895665" y="1712051"/>
                  </a:lnTo>
                  <a:lnTo>
                    <a:pt x="6854537" y="1725920"/>
                  </a:lnTo>
                  <a:lnTo>
                    <a:pt x="6810375" y="1730755"/>
                  </a:lnTo>
                  <a:lnTo>
                    <a:pt x="6766212" y="1725920"/>
                  </a:lnTo>
                  <a:lnTo>
                    <a:pt x="6725084" y="1712051"/>
                  </a:lnTo>
                  <a:lnTo>
                    <a:pt x="6687870" y="1690103"/>
                  </a:lnTo>
                  <a:lnTo>
                    <a:pt x="6655450" y="1661033"/>
                  </a:lnTo>
                  <a:lnTo>
                    <a:pt x="6628704" y="1625794"/>
                  </a:lnTo>
                  <a:lnTo>
                    <a:pt x="6608510" y="1585344"/>
                  </a:lnTo>
                  <a:lnTo>
                    <a:pt x="6595749" y="1540638"/>
                  </a:lnTo>
                  <a:lnTo>
                    <a:pt x="6591300" y="1492630"/>
                  </a:lnTo>
                  <a:close/>
                </a:path>
                <a:path w="7029450" h="2121535">
                  <a:moveTo>
                    <a:pt x="2084832" y="1486280"/>
                  </a:moveTo>
                  <a:lnTo>
                    <a:pt x="2089281" y="1438273"/>
                  </a:lnTo>
                  <a:lnTo>
                    <a:pt x="2102042" y="1393567"/>
                  </a:lnTo>
                  <a:lnTo>
                    <a:pt x="2122236" y="1353117"/>
                  </a:lnTo>
                  <a:lnTo>
                    <a:pt x="2148982" y="1317878"/>
                  </a:lnTo>
                  <a:lnTo>
                    <a:pt x="2181402" y="1288808"/>
                  </a:lnTo>
                  <a:lnTo>
                    <a:pt x="2218616" y="1266860"/>
                  </a:lnTo>
                  <a:lnTo>
                    <a:pt x="2259744" y="1252991"/>
                  </a:lnTo>
                  <a:lnTo>
                    <a:pt x="2303907" y="1248155"/>
                  </a:lnTo>
                  <a:lnTo>
                    <a:pt x="2348033" y="1252991"/>
                  </a:lnTo>
                  <a:lnTo>
                    <a:pt x="2389143" y="1266860"/>
                  </a:lnTo>
                  <a:lnTo>
                    <a:pt x="2426355" y="1288808"/>
                  </a:lnTo>
                  <a:lnTo>
                    <a:pt x="2458783" y="1317878"/>
                  </a:lnTo>
                  <a:lnTo>
                    <a:pt x="2485544" y="1353117"/>
                  </a:lnTo>
                  <a:lnTo>
                    <a:pt x="2505753" y="1393567"/>
                  </a:lnTo>
                  <a:lnTo>
                    <a:pt x="2518527" y="1438273"/>
                  </a:lnTo>
                  <a:lnTo>
                    <a:pt x="2522982" y="1486280"/>
                  </a:lnTo>
                  <a:lnTo>
                    <a:pt x="2518527" y="1534288"/>
                  </a:lnTo>
                  <a:lnTo>
                    <a:pt x="2505753" y="1578994"/>
                  </a:lnTo>
                  <a:lnTo>
                    <a:pt x="2485544" y="1619444"/>
                  </a:lnTo>
                  <a:lnTo>
                    <a:pt x="2458783" y="1654682"/>
                  </a:lnTo>
                  <a:lnTo>
                    <a:pt x="2426355" y="1683753"/>
                  </a:lnTo>
                  <a:lnTo>
                    <a:pt x="2389143" y="1705701"/>
                  </a:lnTo>
                  <a:lnTo>
                    <a:pt x="2348033" y="1719570"/>
                  </a:lnTo>
                  <a:lnTo>
                    <a:pt x="2303907" y="1724405"/>
                  </a:lnTo>
                  <a:lnTo>
                    <a:pt x="2259744" y="1719570"/>
                  </a:lnTo>
                  <a:lnTo>
                    <a:pt x="2218616" y="1705701"/>
                  </a:lnTo>
                  <a:lnTo>
                    <a:pt x="2181402" y="1683753"/>
                  </a:lnTo>
                  <a:lnTo>
                    <a:pt x="2148982" y="1654683"/>
                  </a:lnTo>
                  <a:lnTo>
                    <a:pt x="2122236" y="1619444"/>
                  </a:lnTo>
                  <a:lnTo>
                    <a:pt x="2102042" y="1578994"/>
                  </a:lnTo>
                  <a:lnTo>
                    <a:pt x="2089281" y="1534288"/>
                  </a:lnTo>
                  <a:lnTo>
                    <a:pt x="2084832" y="1486280"/>
                  </a:lnTo>
                  <a:close/>
                </a:path>
                <a:path w="7029450" h="2121535">
                  <a:moveTo>
                    <a:pt x="1095375" y="1883155"/>
                  </a:moveTo>
                  <a:lnTo>
                    <a:pt x="1099824" y="1835148"/>
                  </a:lnTo>
                  <a:lnTo>
                    <a:pt x="1112585" y="1790442"/>
                  </a:lnTo>
                  <a:lnTo>
                    <a:pt x="1132779" y="1749992"/>
                  </a:lnTo>
                  <a:lnTo>
                    <a:pt x="1159525" y="1714753"/>
                  </a:lnTo>
                  <a:lnTo>
                    <a:pt x="1191945" y="1685683"/>
                  </a:lnTo>
                  <a:lnTo>
                    <a:pt x="1229159" y="1663735"/>
                  </a:lnTo>
                  <a:lnTo>
                    <a:pt x="1270287" y="1649866"/>
                  </a:lnTo>
                  <a:lnTo>
                    <a:pt x="1314450" y="1645030"/>
                  </a:lnTo>
                  <a:lnTo>
                    <a:pt x="1358612" y="1649866"/>
                  </a:lnTo>
                  <a:lnTo>
                    <a:pt x="1399740" y="1663735"/>
                  </a:lnTo>
                  <a:lnTo>
                    <a:pt x="1436954" y="1685683"/>
                  </a:lnTo>
                  <a:lnTo>
                    <a:pt x="1469374" y="1714753"/>
                  </a:lnTo>
                  <a:lnTo>
                    <a:pt x="1496120" y="1749992"/>
                  </a:lnTo>
                  <a:lnTo>
                    <a:pt x="1516314" y="1790442"/>
                  </a:lnTo>
                  <a:lnTo>
                    <a:pt x="1529075" y="1835148"/>
                  </a:lnTo>
                  <a:lnTo>
                    <a:pt x="1533525" y="1883155"/>
                  </a:lnTo>
                  <a:lnTo>
                    <a:pt x="1529075" y="1931163"/>
                  </a:lnTo>
                  <a:lnTo>
                    <a:pt x="1516314" y="1975869"/>
                  </a:lnTo>
                  <a:lnTo>
                    <a:pt x="1496120" y="2016319"/>
                  </a:lnTo>
                  <a:lnTo>
                    <a:pt x="1469374" y="2051557"/>
                  </a:lnTo>
                  <a:lnTo>
                    <a:pt x="1436954" y="2080628"/>
                  </a:lnTo>
                  <a:lnTo>
                    <a:pt x="1399740" y="2102576"/>
                  </a:lnTo>
                  <a:lnTo>
                    <a:pt x="1358612" y="2116445"/>
                  </a:lnTo>
                  <a:lnTo>
                    <a:pt x="1314450" y="2121280"/>
                  </a:lnTo>
                  <a:lnTo>
                    <a:pt x="1270287" y="2116445"/>
                  </a:lnTo>
                  <a:lnTo>
                    <a:pt x="1229159" y="2102576"/>
                  </a:lnTo>
                  <a:lnTo>
                    <a:pt x="1191945" y="2080628"/>
                  </a:lnTo>
                  <a:lnTo>
                    <a:pt x="1159525" y="2051557"/>
                  </a:lnTo>
                  <a:lnTo>
                    <a:pt x="1132779" y="2016319"/>
                  </a:lnTo>
                  <a:lnTo>
                    <a:pt x="1112585" y="1975869"/>
                  </a:lnTo>
                  <a:lnTo>
                    <a:pt x="1099824" y="1931163"/>
                  </a:lnTo>
                  <a:lnTo>
                    <a:pt x="1095375" y="1883155"/>
                  </a:lnTo>
                  <a:close/>
                </a:path>
                <a:path w="7029450" h="2121535">
                  <a:moveTo>
                    <a:pt x="288163" y="1883155"/>
                  </a:moveTo>
                  <a:lnTo>
                    <a:pt x="292612" y="1835148"/>
                  </a:lnTo>
                  <a:lnTo>
                    <a:pt x="305373" y="1790442"/>
                  </a:lnTo>
                  <a:lnTo>
                    <a:pt x="325567" y="1749992"/>
                  </a:lnTo>
                  <a:lnTo>
                    <a:pt x="352313" y="1714753"/>
                  </a:lnTo>
                  <a:lnTo>
                    <a:pt x="384733" y="1685683"/>
                  </a:lnTo>
                  <a:lnTo>
                    <a:pt x="421947" y="1663735"/>
                  </a:lnTo>
                  <a:lnTo>
                    <a:pt x="463075" y="1649866"/>
                  </a:lnTo>
                  <a:lnTo>
                    <a:pt x="507238" y="1645030"/>
                  </a:lnTo>
                  <a:lnTo>
                    <a:pt x="551364" y="1649866"/>
                  </a:lnTo>
                  <a:lnTo>
                    <a:pt x="592474" y="1663735"/>
                  </a:lnTo>
                  <a:lnTo>
                    <a:pt x="629686" y="1685683"/>
                  </a:lnTo>
                  <a:lnTo>
                    <a:pt x="662114" y="1714753"/>
                  </a:lnTo>
                  <a:lnTo>
                    <a:pt x="688875" y="1749992"/>
                  </a:lnTo>
                  <a:lnTo>
                    <a:pt x="709084" y="1790442"/>
                  </a:lnTo>
                  <a:lnTo>
                    <a:pt x="721858" y="1835148"/>
                  </a:lnTo>
                  <a:lnTo>
                    <a:pt x="726313" y="1883155"/>
                  </a:lnTo>
                  <a:lnTo>
                    <a:pt x="721858" y="1931163"/>
                  </a:lnTo>
                  <a:lnTo>
                    <a:pt x="709084" y="1975869"/>
                  </a:lnTo>
                  <a:lnTo>
                    <a:pt x="688875" y="2016319"/>
                  </a:lnTo>
                  <a:lnTo>
                    <a:pt x="662114" y="2051557"/>
                  </a:lnTo>
                  <a:lnTo>
                    <a:pt x="629686" y="2080628"/>
                  </a:lnTo>
                  <a:lnTo>
                    <a:pt x="592474" y="2102576"/>
                  </a:lnTo>
                  <a:lnTo>
                    <a:pt x="551364" y="2116445"/>
                  </a:lnTo>
                  <a:lnTo>
                    <a:pt x="507238" y="2121280"/>
                  </a:lnTo>
                  <a:lnTo>
                    <a:pt x="463075" y="2116445"/>
                  </a:lnTo>
                  <a:lnTo>
                    <a:pt x="421947" y="2102576"/>
                  </a:lnTo>
                  <a:lnTo>
                    <a:pt x="384733" y="2080628"/>
                  </a:lnTo>
                  <a:lnTo>
                    <a:pt x="352313" y="2051557"/>
                  </a:lnTo>
                  <a:lnTo>
                    <a:pt x="325567" y="2016319"/>
                  </a:lnTo>
                  <a:lnTo>
                    <a:pt x="305373" y="1975869"/>
                  </a:lnTo>
                  <a:lnTo>
                    <a:pt x="292612" y="1931163"/>
                  </a:lnTo>
                  <a:lnTo>
                    <a:pt x="288163" y="1883155"/>
                  </a:lnTo>
                  <a:close/>
                </a:path>
                <a:path w="7029450" h="2121535">
                  <a:moveTo>
                    <a:pt x="2828925" y="278638"/>
                  </a:moveTo>
                  <a:lnTo>
                    <a:pt x="2833374" y="230630"/>
                  </a:lnTo>
                  <a:lnTo>
                    <a:pt x="2846135" y="185924"/>
                  </a:lnTo>
                  <a:lnTo>
                    <a:pt x="2866329" y="145474"/>
                  </a:lnTo>
                  <a:lnTo>
                    <a:pt x="2893075" y="110236"/>
                  </a:lnTo>
                  <a:lnTo>
                    <a:pt x="2925495" y="81165"/>
                  </a:lnTo>
                  <a:lnTo>
                    <a:pt x="2962709" y="59217"/>
                  </a:lnTo>
                  <a:lnTo>
                    <a:pt x="3003837" y="45348"/>
                  </a:lnTo>
                  <a:lnTo>
                    <a:pt x="3048000" y="40512"/>
                  </a:lnTo>
                  <a:lnTo>
                    <a:pt x="3092162" y="45348"/>
                  </a:lnTo>
                  <a:lnTo>
                    <a:pt x="3133290" y="59217"/>
                  </a:lnTo>
                  <a:lnTo>
                    <a:pt x="3170504" y="81165"/>
                  </a:lnTo>
                  <a:lnTo>
                    <a:pt x="3202924" y="110236"/>
                  </a:lnTo>
                  <a:lnTo>
                    <a:pt x="3229670" y="145474"/>
                  </a:lnTo>
                  <a:lnTo>
                    <a:pt x="3249864" y="185924"/>
                  </a:lnTo>
                  <a:lnTo>
                    <a:pt x="3262625" y="230630"/>
                  </a:lnTo>
                  <a:lnTo>
                    <a:pt x="3267075" y="278638"/>
                  </a:lnTo>
                  <a:lnTo>
                    <a:pt x="3262625" y="326609"/>
                  </a:lnTo>
                  <a:lnTo>
                    <a:pt x="3249864" y="371298"/>
                  </a:lnTo>
                  <a:lnTo>
                    <a:pt x="3229670" y="411746"/>
                  </a:lnTo>
                  <a:lnTo>
                    <a:pt x="3202924" y="446992"/>
                  </a:lnTo>
                  <a:lnTo>
                    <a:pt x="3170504" y="476077"/>
                  </a:lnTo>
                  <a:lnTo>
                    <a:pt x="3133290" y="498040"/>
                  </a:lnTo>
                  <a:lnTo>
                    <a:pt x="3092162" y="511922"/>
                  </a:lnTo>
                  <a:lnTo>
                    <a:pt x="3048000" y="516762"/>
                  </a:lnTo>
                  <a:lnTo>
                    <a:pt x="3003837" y="511922"/>
                  </a:lnTo>
                  <a:lnTo>
                    <a:pt x="2962709" y="498040"/>
                  </a:lnTo>
                  <a:lnTo>
                    <a:pt x="2925495" y="476077"/>
                  </a:lnTo>
                  <a:lnTo>
                    <a:pt x="2893075" y="446992"/>
                  </a:lnTo>
                  <a:lnTo>
                    <a:pt x="2866329" y="411746"/>
                  </a:lnTo>
                  <a:lnTo>
                    <a:pt x="2846135" y="371298"/>
                  </a:lnTo>
                  <a:lnTo>
                    <a:pt x="2833374" y="326609"/>
                  </a:lnTo>
                  <a:lnTo>
                    <a:pt x="2828925" y="278638"/>
                  </a:lnTo>
                  <a:close/>
                </a:path>
                <a:path w="7029450" h="2121535">
                  <a:moveTo>
                    <a:pt x="3298190" y="695324"/>
                  </a:moveTo>
                  <a:lnTo>
                    <a:pt x="3302644" y="647353"/>
                  </a:lnTo>
                  <a:lnTo>
                    <a:pt x="3315418" y="602664"/>
                  </a:lnTo>
                  <a:lnTo>
                    <a:pt x="3335627" y="562216"/>
                  </a:lnTo>
                  <a:lnTo>
                    <a:pt x="3362388" y="526970"/>
                  </a:lnTo>
                  <a:lnTo>
                    <a:pt x="3394816" y="497885"/>
                  </a:lnTo>
                  <a:lnTo>
                    <a:pt x="3432028" y="475922"/>
                  </a:lnTo>
                  <a:lnTo>
                    <a:pt x="3473138" y="462040"/>
                  </a:lnTo>
                  <a:lnTo>
                    <a:pt x="3517265" y="457199"/>
                  </a:lnTo>
                  <a:lnTo>
                    <a:pt x="3561427" y="462040"/>
                  </a:lnTo>
                  <a:lnTo>
                    <a:pt x="3602555" y="475922"/>
                  </a:lnTo>
                  <a:lnTo>
                    <a:pt x="3639769" y="497885"/>
                  </a:lnTo>
                  <a:lnTo>
                    <a:pt x="3672189" y="526970"/>
                  </a:lnTo>
                  <a:lnTo>
                    <a:pt x="3698935" y="562216"/>
                  </a:lnTo>
                  <a:lnTo>
                    <a:pt x="3719129" y="602664"/>
                  </a:lnTo>
                  <a:lnTo>
                    <a:pt x="3731890" y="647353"/>
                  </a:lnTo>
                  <a:lnTo>
                    <a:pt x="3736340" y="695324"/>
                  </a:lnTo>
                  <a:lnTo>
                    <a:pt x="3731890" y="743332"/>
                  </a:lnTo>
                  <a:lnTo>
                    <a:pt x="3719129" y="788038"/>
                  </a:lnTo>
                  <a:lnTo>
                    <a:pt x="3698935" y="828488"/>
                  </a:lnTo>
                  <a:lnTo>
                    <a:pt x="3672189" y="863726"/>
                  </a:lnTo>
                  <a:lnTo>
                    <a:pt x="3639769" y="892797"/>
                  </a:lnTo>
                  <a:lnTo>
                    <a:pt x="3602555" y="914745"/>
                  </a:lnTo>
                  <a:lnTo>
                    <a:pt x="3561427" y="928614"/>
                  </a:lnTo>
                  <a:lnTo>
                    <a:pt x="3517265" y="933449"/>
                  </a:lnTo>
                  <a:lnTo>
                    <a:pt x="3473138" y="928614"/>
                  </a:lnTo>
                  <a:lnTo>
                    <a:pt x="3432028" y="914745"/>
                  </a:lnTo>
                  <a:lnTo>
                    <a:pt x="3394816" y="892797"/>
                  </a:lnTo>
                  <a:lnTo>
                    <a:pt x="3362388" y="863726"/>
                  </a:lnTo>
                  <a:lnTo>
                    <a:pt x="3335627" y="828488"/>
                  </a:lnTo>
                  <a:lnTo>
                    <a:pt x="3315418" y="788038"/>
                  </a:lnTo>
                  <a:lnTo>
                    <a:pt x="3302644" y="743332"/>
                  </a:lnTo>
                  <a:lnTo>
                    <a:pt x="3298190" y="695324"/>
                  </a:lnTo>
                  <a:close/>
                </a:path>
              </a:pathLst>
            </a:custGeom>
            <a:ln w="1905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09608" rIns="0" bIns="0" rtlCol="0">
            <a:spAutoFit/>
          </a:bodyPr>
          <a:lstStyle/>
          <a:p>
            <a:pPr marL="233679">
              <a:lnSpc>
                <a:spcPct val="100000"/>
              </a:lnSpc>
              <a:spcBef>
                <a:spcPts val="105"/>
              </a:spcBef>
            </a:pPr>
            <a:r>
              <a:rPr spc="-220" dirty="0"/>
              <a:t>Layout</a:t>
            </a:r>
            <a:r>
              <a:rPr spc="-459" dirty="0"/>
              <a:t> </a:t>
            </a:r>
            <a:r>
              <a:rPr spc="-215" dirty="0"/>
              <a:t>(Bottom)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spc="-25" dirty="0"/>
              <a:t>21</a:t>
            </a:fld>
            <a:endParaRPr spc="-25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E3FB884C-31C9-4E81-CCE0-AD75381EC1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464" y="763337"/>
            <a:ext cx="10183072" cy="5331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8551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D30EA4-F445-95E7-1151-78A2829006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4428E07A-9514-B9AD-A023-A802EB498C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858" y="695103"/>
            <a:ext cx="10436284" cy="5467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2013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BBE6B22B-B420-008A-3BF7-3326BA0A10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130" y="738019"/>
            <a:ext cx="11061740" cy="5381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601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8C05A746-AFF5-2530-E99F-40991495E1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676" y="480601"/>
            <a:ext cx="10726647" cy="5896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740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5219B22F-1162-C75A-575E-BA1D9E79F6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860" y="490127"/>
            <a:ext cx="11860280" cy="5877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4198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DE86E5D4-C9A8-40EE-68D6-9B7DCDB4ED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439" y="480601"/>
            <a:ext cx="10717121" cy="5896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9055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spc="-25" dirty="0"/>
              <a:t>28</a:t>
            </a:fld>
            <a:endParaRPr spc="-25"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75088" rIns="0" bIns="0" rtlCol="0">
            <a:spAutoFit/>
          </a:bodyPr>
          <a:lstStyle/>
          <a:p>
            <a:pPr marL="99695">
              <a:lnSpc>
                <a:spcPct val="100000"/>
              </a:lnSpc>
              <a:spcBef>
                <a:spcPts val="105"/>
              </a:spcBef>
            </a:pPr>
            <a:r>
              <a:rPr spc="-265" dirty="0"/>
              <a:t>Bibliografía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9334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735"/>
              </a:spcBef>
              <a:buFont typeface="Arial MT"/>
              <a:buChar char="•"/>
              <a:tabLst>
                <a:tab pos="240665" algn="l"/>
              </a:tabLst>
            </a:pPr>
            <a:r>
              <a:rPr u="none" spc="-45" dirty="0">
                <a:solidFill>
                  <a:srgbClr val="000000"/>
                </a:solidFill>
              </a:rPr>
              <a:t>Puente</a:t>
            </a:r>
            <a:r>
              <a:rPr u="none" spc="135" dirty="0">
                <a:solidFill>
                  <a:srgbClr val="000000"/>
                </a:solidFill>
              </a:rPr>
              <a:t>  </a:t>
            </a:r>
            <a:r>
              <a:rPr u="none" spc="-40" dirty="0">
                <a:solidFill>
                  <a:srgbClr val="000000"/>
                </a:solidFill>
              </a:rPr>
              <a:t>H:</a:t>
            </a:r>
            <a:r>
              <a:rPr u="none" spc="140" dirty="0">
                <a:solidFill>
                  <a:srgbClr val="000000"/>
                </a:solidFill>
              </a:rPr>
              <a:t>  </a:t>
            </a:r>
            <a:r>
              <a:rPr spc="-70" dirty="0">
                <a:hlinkClick r:id="rId2"/>
              </a:rPr>
              <a:t>https://www.mouser.es/ProductDetail/Texas-</a:t>
            </a:r>
            <a:r>
              <a:rPr spc="-10" dirty="0">
                <a:hlinkClick r:id="rId2"/>
              </a:rPr>
              <a:t>Instruments/DRV8871DDARQ1?qs=AQlKX63v8RstMGgN6CYN5Q%3D%3D</a:t>
            </a:r>
          </a:p>
          <a:p>
            <a:pPr marL="240665" indent="-227965">
              <a:lnSpc>
                <a:spcPct val="100000"/>
              </a:lnSpc>
              <a:spcBef>
                <a:spcPts val="635"/>
              </a:spcBef>
              <a:buFont typeface="Arial MT"/>
              <a:buChar char="•"/>
              <a:tabLst>
                <a:tab pos="240665" algn="l"/>
              </a:tabLst>
            </a:pPr>
            <a:r>
              <a:rPr u="none" spc="-40" dirty="0">
                <a:solidFill>
                  <a:srgbClr val="000000"/>
                </a:solidFill>
              </a:rPr>
              <a:t>Final</a:t>
            </a:r>
            <a:r>
              <a:rPr u="none" spc="365" dirty="0">
                <a:solidFill>
                  <a:srgbClr val="000000"/>
                </a:solidFill>
              </a:rPr>
              <a:t> </a:t>
            </a:r>
            <a:r>
              <a:rPr u="none" spc="-25" dirty="0">
                <a:solidFill>
                  <a:srgbClr val="000000"/>
                </a:solidFill>
              </a:rPr>
              <a:t>de</a:t>
            </a:r>
            <a:r>
              <a:rPr u="none" spc="325" dirty="0">
                <a:solidFill>
                  <a:srgbClr val="000000"/>
                </a:solidFill>
              </a:rPr>
              <a:t> </a:t>
            </a:r>
            <a:r>
              <a:rPr u="none" spc="-65" dirty="0">
                <a:solidFill>
                  <a:srgbClr val="000000"/>
                </a:solidFill>
              </a:rPr>
              <a:t>carrera:</a:t>
            </a:r>
            <a:r>
              <a:rPr u="none" spc="365" dirty="0">
                <a:solidFill>
                  <a:srgbClr val="000000"/>
                </a:solidFill>
              </a:rPr>
              <a:t> </a:t>
            </a:r>
            <a:r>
              <a:rPr spc="-70" dirty="0">
                <a:hlinkClick r:id="rId3"/>
              </a:rPr>
              <a:t>https://www.mouser.es/ProductDetail/Littelfuse/MATE-</a:t>
            </a:r>
            <a:r>
              <a:rPr spc="-35" dirty="0">
                <a:hlinkClick r:id="rId3"/>
              </a:rPr>
              <a:t>12B-</a:t>
            </a:r>
            <a:r>
              <a:rPr spc="-55" dirty="0">
                <a:hlinkClick r:id="rId3"/>
              </a:rPr>
              <a:t>10-</a:t>
            </a:r>
            <a:r>
              <a:rPr spc="-10" dirty="0">
                <a:hlinkClick r:id="rId3"/>
              </a:rPr>
              <a:t>15?qs=VJzv269c%252BPbO1tueKz5qUA%3D%3D</a:t>
            </a:r>
          </a:p>
          <a:p>
            <a:pPr marL="240665" indent="-227965">
              <a:lnSpc>
                <a:spcPts val="1620"/>
              </a:lnSpc>
              <a:spcBef>
                <a:spcPts val="635"/>
              </a:spcBef>
              <a:buFont typeface="Arial MT"/>
              <a:buChar char="•"/>
              <a:tabLst>
                <a:tab pos="240665" algn="l"/>
              </a:tabLst>
            </a:pPr>
            <a:r>
              <a:rPr u="none" dirty="0">
                <a:solidFill>
                  <a:srgbClr val="000000"/>
                </a:solidFill>
              </a:rPr>
              <a:t>Sensor</a:t>
            </a:r>
            <a:r>
              <a:rPr u="none" spc="120" dirty="0">
                <a:solidFill>
                  <a:srgbClr val="000000"/>
                </a:solidFill>
              </a:rPr>
              <a:t> </a:t>
            </a:r>
            <a:r>
              <a:rPr u="none" dirty="0">
                <a:solidFill>
                  <a:srgbClr val="000000"/>
                </a:solidFill>
              </a:rPr>
              <a:t>HIH6130:</a:t>
            </a:r>
            <a:r>
              <a:rPr u="none" spc="160" dirty="0">
                <a:solidFill>
                  <a:srgbClr val="000000"/>
                </a:solidFill>
              </a:rPr>
              <a:t>  </a:t>
            </a:r>
            <a:r>
              <a:rPr spc="-85" dirty="0">
                <a:hlinkClick r:id="rId4"/>
              </a:rPr>
              <a:t>https://prod-</a:t>
            </a:r>
            <a:r>
              <a:rPr spc="-60" dirty="0">
                <a:hlinkClick r:id="rId4"/>
              </a:rPr>
              <a:t>edam.honeywell.com/content/dam/honeywell-</a:t>
            </a:r>
            <a:r>
              <a:rPr spc="-70" dirty="0">
                <a:hlinkClick r:id="rId4"/>
              </a:rPr>
              <a:t>edam/sps/siot/en-</a:t>
            </a:r>
            <a:r>
              <a:rPr spc="-45" dirty="0">
                <a:hlinkClick r:id="rId4"/>
              </a:rPr>
              <a:t>ca/products/sensors/humidity-</a:t>
            </a:r>
            <a:r>
              <a:rPr spc="-10" dirty="0">
                <a:hlinkClick r:id="rId4"/>
              </a:rPr>
              <a:t>with-</a:t>
            </a:r>
          </a:p>
          <a:p>
            <a:pPr marL="240665">
              <a:lnSpc>
                <a:spcPts val="1620"/>
              </a:lnSpc>
            </a:pPr>
            <a:r>
              <a:rPr spc="-60" dirty="0">
                <a:hlinkClick r:id="rId4"/>
              </a:rPr>
              <a:t>temperature-</a:t>
            </a:r>
            <a:r>
              <a:rPr spc="-30" dirty="0">
                <a:hlinkClick r:id="rId4"/>
              </a:rPr>
              <a:t>sensors/honeywell-</a:t>
            </a:r>
            <a:r>
              <a:rPr spc="-20" dirty="0">
                <a:hlinkClick r:id="rId4"/>
              </a:rPr>
              <a:t>humidicon-</a:t>
            </a:r>
            <a:r>
              <a:rPr spc="-25" dirty="0">
                <a:hlinkClick r:id="rId4"/>
              </a:rPr>
              <a:t>hih6100-</a:t>
            </a:r>
            <a:r>
              <a:rPr spc="-35" dirty="0">
                <a:hlinkClick r:id="rId4"/>
              </a:rPr>
              <a:t>series/documents/sps-</a:t>
            </a:r>
            <a:r>
              <a:rPr spc="-30" dirty="0">
                <a:hlinkClick r:id="rId4"/>
              </a:rPr>
              <a:t>siot-</a:t>
            </a:r>
            <a:r>
              <a:rPr spc="-25" dirty="0">
                <a:hlinkClick r:id="rId4"/>
              </a:rPr>
              <a:t>hih6130-</a:t>
            </a:r>
            <a:r>
              <a:rPr spc="-10" dirty="0">
                <a:hlinkClick r:id="rId4"/>
              </a:rPr>
              <a:t>6131-</a:t>
            </a:r>
            <a:r>
              <a:rPr spc="-40" dirty="0">
                <a:hlinkClick r:id="rId4"/>
              </a:rPr>
              <a:t>install-</a:t>
            </a:r>
            <a:r>
              <a:rPr spc="-10" dirty="0">
                <a:hlinkClick r:id="rId4"/>
              </a:rPr>
              <a:t>50061154-</a:t>
            </a:r>
            <a:r>
              <a:rPr spc="-25" dirty="0">
                <a:hlinkClick r:id="rId4"/>
              </a:rPr>
              <a:t>3-</a:t>
            </a:r>
            <a:r>
              <a:rPr spc="-35" dirty="0">
                <a:hlinkClick r:id="rId4"/>
              </a:rPr>
              <a:t>en-</a:t>
            </a:r>
            <a:r>
              <a:rPr spc="-50" dirty="0">
                <a:hlinkClick r:id="rId4"/>
              </a:rPr>
              <a:t>ciid-</a:t>
            </a:r>
            <a:r>
              <a:rPr spc="-10" dirty="0">
                <a:hlinkClick r:id="rId4"/>
              </a:rPr>
              <a:t>142166.pdf</a:t>
            </a:r>
          </a:p>
          <a:p>
            <a:pPr marL="240665" marR="5080" indent="-228600">
              <a:lnSpc>
                <a:spcPts val="1440"/>
              </a:lnSpc>
              <a:spcBef>
                <a:spcPts val="994"/>
              </a:spcBef>
              <a:buFont typeface="Arial MT"/>
              <a:buChar char="•"/>
              <a:tabLst>
                <a:tab pos="240665" algn="l"/>
              </a:tabLst>
            </a:pPr>
            <a:r>
              <a:rPr u="none" spc="-25" dirty="0">
                <a:solidFill>
                  <a:srgbClr val="000000"/>
                </a:solidFill>
              </a:rPr>
              <a:t>Regulador</a:t>
            </a:r>
            <a:r>
              <a:rPr u="none" spc="-100" dirty="0">
                <a:solidFill>
                  <a:srgbClr val="000000"/>
                </a:solidFill>
              </a:rPr>
              <a:t> </a:t>
            </a:r>
            <a:r>
              <a:rPr u="none" spc="-10" dirty="0">
                <a:solidFill>
                  <a:srgbClr val="000000"/>
                </a:solidFill>
              </a:rPr>
              <a:t>LM1117: </a:t>
            </a:r>
            <a:r>
              <a:rPr spc="-25" dirty="0">
                <a:hlinkClick r:id="rId5"/>
              </a:rPr>
              <a:t>https://www.ti.com/lit/ds/symlink/lm1117.pdf?ts=1743271923242Cref_url=https%253A%252F%252Fwww.ti.com%252Fproduct%252Fes-</a:t>
            </a:r>
            <a:r>
              <a:rPr u="none" spc="-25" dirty="0"/>
              <a:t> </a:t>
            </a:r>
            <a:r>
              <a:rPr spc="-10" dirty="0">
                <a:hlinkClick r:id="rId5"/>
              </a:rPr>
              <a:t>mx%252FLM1117</a:t>
            </a:r>
          </a:p>
          <a:p>
            <a:pPr marL="240665" indent="-227965">
              <a:lnSpc>
                <a:spcPct val="100000"/>
              </a:lnSpc>
              <a:spcBef>
                <a:spcPts val="650"/>
              </a:spcBef>
              <a:buFont typeface="Arial MT"/>
              <a:buChar char="•"/>
              <a:tabLst>
                <a:tab pos="240665" algn="l"/>
              </a:tabLst>
            </a:pPr>
            <a:r>
              <a:rPr u="none" spc="-40" dirty="0">
                <a:solidFill>
                  <a:srgbClr val="000000"/>
                </a:solidFill>
              </a:rPr>
              <a:t>Calefactor:</a:t>
            </a:r>
            <a:r>
              <a:rPr u="none" spc="455" dirty="0">
                <a:solidFill>
                  <a:srgbClr val="000000"/>
                </a:solidFill>
              </a:rPr>
              <a:t> </a:t>
            </a:r>
            <a:r>
              <a:rPr spc="-80" dirty="0">
                <a:hlinkClick r:id="rId6"/>
              </a:rPr>
              <a:t>https://www.digikey.com/es/products/detail/riedon-</a:t>
            </a:r>
            <a:r>
              <a:rPr spc="-20" dirty="0">
                <a:hlinkClick r:id="rId6"/>
              </a:rPr>
              <a:t>products-</a:t>
            </a:r>
            <a:r>
              <a:rPr spc="-50" dirty="0">
                <a:hlinkClick r:id="rId6"/>
              </a:rPr>
              <a:t>by-</a:t>
            </a:r>
            <a:r>
              <a:rPr spc="-40" dirty="0">
                <a:hlinkClick r:id="rId6"/>
              </a:rPr>
              <a:t>bourns/PTCA-</a:t>
            </a:r>
            <a:r>
              <a:rPr spc="-10" dirty="0">
                <a:hlinkClick r:id="rId6"/>
              </a:rPr>
              <a:t>40/10271325</a:t>
            </a:r>
          </a:p>
          <a:p>
            <a:pPr marL="240665" indent="-227965">
              <a:lnSpc>
                <a:spcPct val="100000"/>
              </a:lnSpc>
              <a:spcBef>
                <a:spcPts val="640"/>
              </a:spcBef>
              <a:buFont typeface="Arial MT"/>
              <a:buChar char="•"/>
              <a:tabLst>
                <a:tab pos="240665" algn="l"/>
              </a:tabLst>
            </a:pPr>
            <a:r>
              <a:rPr u="none" spc="-20" dirty="0">
                <a:solidFill>
                  <a:srgbClr val="000000"/>
                </a:solidFill>
              </a:rPr>
              <a:t>Funcionamiento</a:t>
            </a:r>
            <a:r>
              <a:rPr u="none" spc="-125" dirty="0">
                <a:solidFill>
                  <a:srgbClr val="000000"/>
                </a:solidFill>
              </a:rPr>
              <a:t> </a:t>
            </a:r>
            <a:r>
              <a:rPr u="none" spc="-25" dirty="0">
                <a:solidFill>
                  <a:srgbClr val="000000"/>
                </a:solidFill>
              </a:rPr>
              <a:t>de</a:t>
            </a:r>
            <a:r>
              <a:rPr u="none" spc="-105" dirty="0">
                <a:solidFill>
                  <a:srgbClr val="000000"/>
                </a:solidFill>
              </a:rPr>
              <a:t> </a:t>
            </a:r>
            <a:r>
              <a:rPr u="none" spc="-10" dirty="0">
                <a:solidFill>
                  <a:srgbClr val="000000"/>
                </a:solidFill>
              </a:rPr>
              <a:t>Reed</a:t>
            </a:r>
            <a:r>
              <a:rPr u="none" spc="-125" dirty="0">
                <a:solidFill>
                  <a:srgbClr val="000000"/>
                </a:solidFill>
              </a:rPr>
              <a:t> </a:t>
            </a:r>
            <a:r>
              <a:rPr u="none" spc="-40" dirty="0">
                <a:solidFill>
                  <a:srgbClr val="000000"/>
                </a:solidFill>
              </a:rPr>
              <a:t>Switch:</a:t>
            </a:r>
            <a:r>
              <a:rPr u="none" spc="-110" dirty="0">
                <a:solidFill>
                  <a:srgbClr val="000000"/>
                </a:solidFill>
              </a:rPr>
              <a:t> </a:t>
            </a:r>
            <a:r>
              <a:rPr spc="-30" dirty="0">
                <a:hlinkClick r:id="rId7"/>
              </a:rPr>
              <a:t>https://www.youtube.com/shorts/parNm9pB5Yw</a:t>
            </a:r>
          </a:p>
          <a:p>
            <a:pPr marL="240665" indent="-227965">
              <a:lnSpc>
                <a:spcPct val="100000"/>
              </a:lnSpc>
              <a:spcBef>
                <a:spcPts val="645"/>
              </a:spcBef>
              <a:buFont typeface="Arial MT"/>
              <a:buChar char="•"/>
              <a:tabLst>
                <a:tab pos="240665" algn="l"/>
              </a:tabLst>
            </a:pPr>
            <a:r>
              <a:rPr u="none" spc="-10" dirty="0">
                <a:solidFill>
                  <a:srgbClr val="000000"/>
                </a:solidFill>
              </a:rPr>
              <a:t>Opamp:</a:t>
            </a:r>
            <a:r>
              <a:rPr u="none" spc="355" dirty="0">
                <a:solidFill>
                  <a:srgbClr val="000000"/>
                </a:solidFill>
              </a:rPr>
              <a:t>  </a:t>
            </a:r>
            <a:r>
              <a:rPr spc="-65" dirty="0">
                <a:hlinkClick r:id="rId8"/>
              </a:rPr>
              <a:t>https://www.mouser.es/ProductDetail/Analog-</a:t>
            </a:r>
            <a:r>
              <a:rPr spc="-10" dirty="0">
                <a:hlinkClick r:id="rId8"/>
              </a:rPr>
              <a:t>Devices/LT1716HS5WTRMPBF?qs=wnTfsH77Xs7Skv7hhFl%2Fog%3D%3D</a:t>
            </a:r>
          </a:p>
          <a:p>
            <a:pPr marL="240665" marR="566420" indent="-228600">
              <a:lnSpc>
                <a:spcPts val="1440"/>
              </a:lnSpc>
              <a:spcBef>
                <a:spcPts val="985"/>
              </a:spcBef>
              <a:buFont typeface="Arial MT"/>
              <a:buChar char="•"/>
              <a:tabLst>
                <a:tab pos="240665" algn="l"/>
              </a:tabLst>
            </a:pPr>
            <a:r>
              <a:rPr u="none" spc="-45" dirty="0">
                <a:solidFill>
                  <a:srgbClr val="000000"/>
                </a:solidFill>
              </a:rPr>
              <a:t>Relé:</a:t>
            </a:r>
            <a:r>
              <a:rPr u="none" spc="370" dirty="0">
                <a:solidFill>
                  <a:srgbClr val="000000"/>
                </a:solidFill>
              </a:rPr>
              <a:t> </a:t>
            </a:r>
            <a:r>
              <a:rPr spc="-65" dirty="0">
                <a:hlinkClick r:id="rId9"/>
              </a:rPr>
              <a:t>https://www.mouser.es/ProductDetail/Omron-</a:t>
            </a:r>
            <a:r>
              <a:rPr spc="-40" dirty="0">
                <a:hlinkClick r:id="rId9"/>
              </a:rPr>
              <a:t>Electronics/G5LE-</a:t>
            </a:r>
            <a:r>
              <a:rPr spc="-25" dirty="0">
                <a:hlinkClick r:id="rId9"/>
              </a:rPr>
              <a:t>1-</a:t>
            </a:r>
            <a:r>
              <a:rPr u="none" spc="-25" dirty="0"/>
              <a:t> </a:t>
            </a:r>
            <a:r>
              <a:rPr dirty="0">
                <a:hlinkClick r:id="rId9"/>
              </a:rPr>
              <a:t>DC12?qs=Rh%252BaoYk36r4VGdet26ofGg%3D%3DCsrsltid=AfmBOooAyKs2Mql2XdE5AiwUxQem_03q25LeT7B3V_xfZvShMnbi9I-</a:t>
            </a:r>
            <a:r>
              <a:rPr spc="-50" dirty="0">
                <a:hlinkClick r:id="rId9"/>
              </a:rPr>
              <a:t>o</a:t>
            </a:r>
          </a:p>
          <a:p>
            <a:pPr marL="240665" indent="-227965">
              <a:lnSpc>
                <a:spcPct val="100000"/>
              </a:lnSpc>
              <a:spcBef>
                <a:spcPts val="650"/>
              </a:spcBef>
              <a:buFont typeface="Arial MT"/>
              <a:buChar char="•"/>
              <a:tabLst>
                <a:tab pos="240665" algn="l"/>
              </a:tabLst>
            </a:pPr>
            <a:r>
              <a:rPr u="none" spc="-140" dirty="0">
                <a:solidFill>
                  <a:srgbClr val="000000"/>
                </a:solidFill>
              </a:rPr>
              <a:t>BJT:</a:t>
            </a:r>
            <a:r>
              <a:rPr u="none" spc="240" dirty="0">
                <a:solidFill>
                  <a:srgbClr val="000000"/>
                </a:solidFill>
              </a:rPr>
              <a:t>  </a:t>
            </a:r>
            <a:r>
              <a:rPr spc="-65" dirty="0">
                <a:hlinkClick r:id="rId10"/>
              </a:rPr>
              <a:t>https://www.mouser.es/ProductDetail/Central-</a:t>
            </a:r>
            <a:r>
              <a:rPr spc="-20" dirty="0">
                <a:hlinkClick r:id="rId10"/>
              </a:rPr>
              <a:t>Semiconductor/2N2222-</a:t>
            </a:r>
            <a:r>
              <a:rPr spc="-10" dirty="0">
                <a:hlinkClick r:id="rId10"/>
              </a:rPr>
              <a:t>PBFREE?qs=u16ybLDytRZWJogOmjHVFA%3D%3D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spc="-25" dirty="0"/>
              <a:t>3</a:t>
            </a:fld>
            <a:endParaRPr spc="-25"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37928" rIns="0" bIns="0" rtlCol="0">
            <a:spAutoFit/>
          </a:bodyPr>
          <a:lstStyle/>
          <a:p>
            <a:pPr marL="59690">
              <a:lnSpc>
                <a:spcPct val="100000"/>
              </a:lnSpc>
              <a:spcBef>
                <a:spcPts val="105"/>
              </a:spcBef>
            </a:pPr>
            <a:r>
              <a:rPr spc="-114" dirty="0"/>
              <a:t>Componentes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035166" y="1793900"/>
            <a:ext cx="6017260" cy="4241800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425"/>
              </a:spcBef>
              <a:buFont typeface="Arial MT"/>
              <a:buChar char="•"/>
              <a:tabLst>
                <a:tab pos="240665" algn="l"/>
              </a:tabLst>
            </a:pPr>
            <a:r>
              <a:rPr sz="2800" spc="-70" dirty="0">
                <a:latin typeface="Trebuchet MS"/>
                <a:cs typeface="Trebuchet MS"/>
              </a:rPr>
              <a:t>Fuente</a:t>
            </a:r>
            <a:r>
              <a:rPr sz="2800" spc="-245" dirty="0">
                <a:latin typeface="Trebuchet MS"/>
                <a:cs typeface="Trebuchet MS"/>
              </a:rPr>
              <a:t> </a:t>
            </a:r>
            <a:r>
              <a:rPr sz="2800" spc="-40" dirty="0">
                <a:latin typeface="Trebuchet MS"/>
                <a:cs typeface="Trebuchet MS"/>
              </a:rPr>
              <a:t>de</a:t>
            </a:r>
            <a:r>
              <a:rPr sz="2800" spc="-225" dirty="0">
                <a:latin typeface="Trebuchet MS"/>
                <a:cs typeface="Trebuchet MS"/>
              </a:rPr>
              <a:t> </a:t>
            </a:r>
            <a:r>
              <a:rPr sz="2800" spc="-25" dirty="0">
                <a:latin typeface="Trebuchet MS"/>
                <a:cs typeface="Trebuchet MS"/>
              </a:rPr>
              <a:t>12V</a:t>
            </a:r>
            <a:endParaRPr sz="2800">
              <a:latin typeface="Trebuchet MS"/>
              <a:cs typeface="Trebuchet MS"/>
            </a:endParaRPr>
          </a:p>
          <a:p>
            <a:pPr marL="240665" indent="-227965">
              <a:lnSpc>
                <a:spcPct val="100000"/>
              </a:lnSpc>
              <a:spcBef>
                <a:spcPts val="320"/>
              </a:spcBef>
              <a:buFont typeface="Arial MT"/>
              <a:buChar char="•"/>
              <a:tabLst>
                <a:tab pos="240665" algn="l"/>
              </a:tabLst>
            </a:pPr>
            <a:r>
              <a:rPr sz="2800" spc="-35" dirty="0">
                <a:latin typeface="Trebuchet MS"/>
                <a:cs typeface="Trebuchet MS"/>
              </a:rPr>
              <a:t>Regulador</a:t>
            </a:r>
            <a:r>
              <a:rPr sz="2800" spc="-204" dirty="0">
                <a:latin typeface="Trebuchet MS"/>
                <a:cs typeface="Trebuchet MS"/>
              </a:rPr>
              <a:t> </a:t>
            </a:r>
            <a:r>
              <a:rPr sz="2800" spc="-40" dirty="0">
                <a:latin typeface="Trebuchet MS"/>
                <a:cs typeface="Trebuchet MS"/>
              </a:rPr>
              <a:t>de</a:t>
            </a:r>
            <a:r>
              <a:rPr sz="2800" spc="-215" dirty="0">
                <a:latin typeface="Trebuchet MS"/>
                <a:cs typeface="Trebuchet MS"/>
              </a:rPr>
              <a:t> </a:t>
            </a:r>
            <a:r>
              <a:rPr sz="2800" spc="-10" dirty="0">
                <a:latin typeface="Trebuchet MS"/>
                <a:cs typeface="Trebuchet MS"/>
              </a:rPr>
              <a:t>tensión</a:t>
            </a:r>
            <a:endParaRPr sz="2800">
              <a:latin typeface="Trebuchet MS"/>
              <a:cs typeface="Trebuchet MS"/>
            </a:endParaRPr>
          </a:p>
          <a:p>
            <a:pPr marL="240665" indent="-227965">
              <a:lnSpc>
                <a:spcPct val="100000"/>
              </a:lnSpc>
              <a:spcBef>
                <a:spcPts val="340"/>
              </a:spcBef>
              <a:buFont typeface="Arial MT"/>
              <a:buChar char="•"/>
              <a:tabLst>
                <a:tab pos="240665" algn="l"/>
              </a:tabLst>
            </a:pPr>
            <a:r>
              <a:rPr sz="2800" dirty="0">
                <a:latin typeface="Trebuchet MS"/>
                <a:cs typeface="Trebuchet MS"/>
              </a:rPr>
              <a:t>2</a:t>
            </a:r>
            <a:r>
              <a:rPr sz="2800" spc="-235" dirty="0">
                <a:latin typeface="Trebuchet MS"/>
                <a:cs typeface="Trebuchet MS"/>
              </a:rPr>
              <a:t> </a:t>
            </a:r>
            <a:r>
              <a:rPr sz="2800" spc="-25" dirty="0">
                <a:latin typeface="Trebuchet MS"/>
                <a:cs typeface="Trebuchet MS"/>
              </a:rPr>
              <a:t>motores</a:t>
            </a:r>
            <a:r>
              <a:rPr sz="2800" spc="-240" dirty="0">
                <a:latin typeface="Trebuchet MS"/>
                <a:cs typeface="Trebuchet MS"/>
              </a:rPr>
              <a:t> </a:t>
            </a:r>
            <a:r>
              <a:rPr sz="2800" spc="204" dirty="0">
                <a:latin typeface="Trebuchet MS"/>
                <a:cs typeface="Trebuchet MS"/>
              </a:rPr>
              <a:t>DC</a:t>
            </a:r>
            <a:endParaRPr sz="2800">
              <a:latin typeface="Trebuchet MS"/>
              <a:cs typeface="Trebuchet MS"/>
            </a:endParaRPr>
          </a:p>
          <a:p>
            <a:pPr marL="240665" indent="-227965">
              <a:lnSpc>
                <a:spcPct val="100000"/>
              </a:lnSpc>
              <a:spcBef>
                <a:spcPts val="325"/>
              </a:spcBef>
              <a:buFont typeface="Arial MT"/>
              <a:buChar char="•"/>
              <a:tabLst>
                <a:tab pos="240665" algn="l"/>
              </a:tabLst>
            </a:pPr>
            <a:r>
              <a:rPr sz="2800" dirty="0">
                <a:latin typeface="Trebuchet MS"/>
                <a:cs typeface="Trebuchet MS"/>
              </a:rPr>
              <a:t>2</a:t>
            </a:r>
            <a:r>
              <a:rPr sz="2800" spc="-245" dirty="0">
                <a:latin typeface="Trebuchet MS"/>
                <a:cs typeface="Trebuchet MS"/>
              </a:rPr>
              <a:t> </a:t>
            </a:r>
            <a:r>
              <a:rPr sz="2800" spc="50" dirty="0">
                <a:latin typeface="Trebuchet MS"/>
                <a:cs typeface="Trebuchet MS"/>
              </a:rPr>
              <a:t>bombas</a:t>
            </a:r>
            <a:r>
              <a:rPr sz="2800" spc="-229" dirty="0">
                <a:latin typeface="Trebuchet MS"/>
                <a:cs typeface="Trebuchet MS"/>
              </a:rPr>
              <a:t> </a:t>
            </a:r>
            <a:r>
              <a:rPr sz="2800" spc="-40" dirty="0">
                <a:latin typeface="Trebuchet MS"/>
                <a:cs typeface="Trebuchet MS"/>
              </a:rPr>
              <a:t>de</a:t>
            </a:r>
            <a:r>
              <a:rPr sz="2800" spc="-240" dirty="0">
                <a:latin typeface="Trebuchet MS"/>
                <a:cs typeface="Trebuchet MS"/>
              </a:rPr>
              <a:t> </a:t>
            </a:r>
            <a:r>
              <a:rPr sz="2800" spc="-50" dirty="0">
                <a:latin typeface="Trebuchet MS"/>
                <a:cs typeface="Trebuchet MS"/>
              </a:rPr>
              <a:t>líquido</a:t>
            </a:r>
            <a:r>
              <a:rPr sz="2800" spc="-245" dirty="0">
                <a:latin typeface="Trebuchet MS"/>
                <a:cs typeface="Trebuchet MS"/>
              </a:rPr>
              <a:t> </a:t>
            </a:r>
            <a:r>
              <a:rPr sz="2800" spc="-10" dirty="0">
                <a:latin typeface="Trebuchet MS"/>
                <a:cs typeface="Trebuchet MS"/>
              </a:rPr>
              <a:t>limpiaparabrisas</a:t>
            </a:r>
            <a:endParaRPr sz="2800">
              <a:latin typeface="Trebuchet MS"/>
              <a:cs typeface="Trebuchet MS"/>
            </a:endParaRPr>
          </a:p>
          <a:p>
            <a:pPr marL="240665" indent="-227965">
              <a:lnSpc>
                <a:spcPct val="100000"/>
              </a:lnSpc>
              <a:spcBef>
                <a:spcPts val="325"/>
              </a:spcBef>
              <a:buFont typeface="Arial MT"/>
              <a:buChar char="•"/>
              <a:tabLst>
                <a:tab pos="240665" algn="l"/>
              </a:tabLst>
            </a:pPr>
            <a:r>
              <a:rPr sz="2800" dirty="0">
                <a:latin typeface="Trebuchet MS"/>
                <a:cs typeface="Trebuchet MS"/>
              </a:rPr>
              <a:t>Sensor</a:t>
            </a:r>
            <a:r>
              <a:rPr sz="2800" spc="-165" dirty="0">
                <a:latin typeface="Trebuchet MS"/>
                <a:cs typeface="Trebuchet MS"/>
              </a:rPr>
              <a:t> </a:t>
            </a:r>
            <a:r>
              <a:rPr sz="2800" spc="-100" dirty="0">
                <a:latin typeface="Trebuchet MS"/>
                <a:cs typeface="Trebuchet MS"/>
              </a:rPr>
              <a:t>digital</a:t>
            </a:r>
            <a:r>
              <a:rPr sz="2800" spc="-190" dirty="0">
                <a:latin typeface="Trebuchet MS"/>
                <a:cs typeface="Trebuchet MS"/>
              </a:rPr>
              <a:t> </a:t>
            </a:r>
            <a:r>
              <a:rPr sz="2800" spc="-40" dirty="0">
                <a:latin typeface="Trebuchet MS"/>
                <a:cs typeface="Trebuchet MS"/>
              </a:rPr>
              <a:t>de</a:t>
            </a:r>
            <a:r>
              <a:rPr sz="2800" spc="-170" dirty="0">
                <a:latin typeface="Trebuchet MS"/>
                <a:cs typeface="Trebuchet MS"/>
              </a:rPr>
              <a:t> </a:t>
            </a:r>
            <a:r>
              <a:rPr sz="2800" spc="-10" dirty="0">
                <a:latin typeface="Trebuchet MS"/>
                <a:cs typeface="Trebuchet MS"/>
              </a:rPr>
              <a:t>lluvia</a:t>
            </a:r>
            <a:endParaRPr sz="2800">
              <a:latin typeface="Trebuchet MS"/>
              <a:cs typeface="Trebuchet MS"/>
            </a:endParaRPr>
          </a:p>
          <a:p>
            <a:pPr marL="240029" indent="-227329">
              <a:lnSpc>
                <a:spcPct val="100000"/>
              </a:lnSpc>
              <a:spcBef>
                <a:spcPts val="335"/>
              </a:spcBef>
              <a:buFont typeface="Arial MT"/>
              <a:buChar char="•"/>
              <a:tabLst>
                <a:tab pos="240029" algn="l"/>
              </a:tabLst>
            </a:pPr>
            <a:r>
              <a:rPr sz="2800" spc="-55" dirty="0">
                <a:latin typeface="Trebuchet MS"/>
                <a:cs typeface="Trebuchet MS"/>
              </a:rPr>
              <a:t>Calefactor</a:t>
            </a:r>
            <a:r>
              <a:rPr sz="2800" spc="-229" dirty="0">
                <a:latin typeface="Trebuchet MS"/>
                <a:cs typeface="Trebuchet MS"/>
              </a:rPr>
              <a:t> </a:t>
            </a:r>
            <a:r>
              <a:rPr sz="2800" spc="-65" dirty="0">
                <a:latin typeface="Trebuchet MS"/>
                <a:cs typeface="Trebuchet MS"/>
              </a:rPr>
              <a:t>del</a:t>
            </a:r>
            <a:r>
              <a:rPr sz="2800" spc="-220" dirty="0">
                <a:latin typeface="Trebuchet MS"/>
                <a:cs typeface="Trebuchet MS"/>
              </a:rPr>
              <a:t> </a:t>
            </a:r>
            <a:r>
              <a:rPr sz="2800" spc="-10" dirty="0">
                <a:latin typeface="Trebuchet MS"/>
                <a:cs typeface="Trebuchet MS"/>
              </a:rPr>
              <a:t>vidrio</a:t>
            </a:r>
            <a:endParaRPr sz="2800">
              <a:latin typeface="Trebuchet MS"/>
              <a:cs typeface="Trebuchet MS"/>
            </a:endParaRPr>
          </a:p>
          <a:p>
            <a:pPr marL="240665" indent="-227965">
              <a:lnSpc>
                <a:spcPct val="100000"/>
              </a:lnSpc>
              <a:spcBef>
                <a:spcPts val="325"/>
              </a:spcBef>
              <a:buFont typeface="Arial MT"/>
              <a:buChar char="•"/>
              <a:tabLst>
                <a:tab pos="240665" algn="l"/>
              </a:tabLst>
            </a:pPr>
            <a:r>
              <a:rPr sz="2800" dirty="0">
                <a:latin typeface="Trebuchet MS"/>
                <a:cs typeface="Trebuchet MS"/>
              </a:rPr>
              <a:t>2</a:t>
            </a:r>
            <a:r>
              <a:rPr sz="2800" spc="-229" dirty="0">
                <a:latin typeface="Trebuchet MS"/>
                <a:cs typeface="Trebuchet MS"/>
              </a:rPr>
              <a:t> </a:t>
            </a:r>
            <a:r>
              <a:rPr sz="2800" spc="-20" dirty="0">
                <a:latin typeface="Trebuchet MS"/>
                <a:cs typeface="Trebuchet MS"/>
              </a:rPr>
              <a:t>puentes</a:t>
            </a:r>
            <a:r>
              <a:rPr sz="2800" spc="-360" dirty="0">
                <a:latin typeface="Trebuchet MS"/>
                <a:cs typeface="Trebuchet MS"/>
              </a:rPr>
              <a:t> </a:t>
            </a:r>
            <a:r>
              <a:rPr sz="2800" spc="-25" dirty="0">
                <a:latin typeface="Trebuchet MS"/>
                <a:cs typeface="Trebuchet MS"/>
              </a:rPr>
              <a:t>“H”</a:t>
            </a:r>
            <a:endParaRPr sz="2800">
              <a:latin typeface="Trebuchet MS"/>
              <a:cs typeface="Trebuchet MS"/>
            </a:endParaRPr>
          </a:p>
          <a:p>
            <a:pPr marL="240665" indent="-227965">
              <a:lnSpc>
                <a:spcPct val="100000"/>
              </a:lnSpc>
              <a:spcBef>
                <a:spcPts val="325"/>
              </a:spcBef>
              <a:buFont typeface="Arial MT"/>
              <a:buChar char="•"/>
              <a:tabLst>
                <a:tab pos="240665" algn="l"/>
              </a:tabLst>
            </a:pPr>
            <a:r>
              <a:rPr sz="2800" dirty="0">
                <a:latin typeface="Trebuchet MS"/>
                <a:cs typeface="Trebuchet MS"/>
              </a:rPr>
              <a:t>2</a:t>
            </a:r>
            <a:r>
              <a:rPr sz="2800" spc="-235" dirty="0">
                <a:latin typeface="Trebuchet MS"/>
                <a:cs typeface="Trebuchet MS"/>
              </a:rPr>
              <a:t> </a:t>
            </a:r>
            <a:r>
              <a:rPr sz="2800" spc="-50" dirty="0">
                <a:latin typeface="Trebuchet MS"/>
                <a:cs typeface="Trebuchet MS"/>
              </a:rPr>
              <a:t>relés</a:t>
            </a:r>
            <a:r>
              <a:rPr sz="2800" spc="-250" dirty="0">
                <a:latin typeface="Trebuchet MS"/>
                <a:cs typeface="Trebuchet MS"/>
              </a:rPr>
              <a:t> </a:t>
            </a:r>
            <a:r>
              <a:rPr sz="2800" spc="-10" dirty="0">
                <a:latin typeface="Trebuchet MS"/>
                <a:cs typeface="Trebuchet MS"/>
              </a:rPr>
              <a:t>electromagnéticos</a:t>
            </a:r>
            <a:endParaRPr sz="2800">
              <a:latin typeface="Trebuchet MS"/>
              <a:cs typeface="Trebuchet MS"/>
            </a:endParaRPr>
          </a:p>
          <a:p>
            <a:pPr marL="240029" indent="-227329">
              <a:lnSpc>
                <a:spcPct val="100000"/>
              </a:lnSpc>
              <a:spcBef>
                <a:spcPts val="335"/>
              </a:spcBef>
              <a:buFont typeface="Arial MT"/>
              <a:buChar char="•"/>
              <a:tabLst>
                <a:tab pos="240029" algn="l"/>
              </a:tabLst>
            </a:pPr>
            <a:r>
              <a:rPr sz="2800" dirty="0">
                <a:latin typeface="Trebuchet MS"/>
                <a:cs typeface="Trebuchet MS"/>
              </a:rPr>
              <a:t>2</a:t>
            </a:r>
            <a:r>
              <a:rPr sz="2800" spc="-220" dirty="0">
                <a:latin typeface="Trebuchet MS"/>
                <a:cs typeface="Trebuchet MS"/>
              </a:rPr>
              <a:t> </a:t>
            </a:r>
            <a:r>
              <a:rPr sz="2800" spc="-45" dirty="0">
                <a:latin typeface="Trebuchet MS"/>
                <a:cs typeface="Trebuchet MS"/>
              </a:rPr>
              <a:t>finales</a:t>
            </a:r>
            <a:r>
              <a:rPr sz="2800" spc="-229" dirty="0">
                <a:latin typeface="Trebuchet MS"/>
                <a:cs typeface="Trebuchet MS"/>
              </a:rPr>
              <a:t> </a:t>
            </a:r>
            <a:r>
              <a:rPr sz="2800" spc="-40" dirty="0">
                <a:latin typeface="Trebuchet MS"/>
                <a:cs typeface="Trebuchet MS"/>
              </a:rPr>
              <a:t>de</a:t>
            </a:r>
            <a:r>
              <a:rPr sz="2800" spc="-240" dirty="0">
                <a:latin typeface="Trebuchet MS"/>
                <a:cs typeface="Trebuchet MS"/>
              </a:rPr>
              <a:t> </a:t>
            </a:r>
            <a:r>
              <a:rPr sz="2800" spc="-55" dirty="0">
                <a:latin typeface="Trebuchet MS"/>
                <a:cs typeface="Trebuchet MS"/>
              </a:rPr>
              <a:t>carreras</a:t>
            </a:r>
            <a:r>
              <a:rPr sz="2800" spc="-215" dirty="0">
                <a:latin typeface="Trebuchet MS"/>
                <a:cs typeface="Trebuchet MS"/>
              </a:rPr>
              <a:t> </a:t>
            </a:r>
            <a:r>
              <a:rPr sz="2800" spc="-10" dirty="0">
                <a:latin typeface="Trebuchet MS"/>
                <a:cs typeface="Trebuchet MS"/>
              </a:rPr>
              <a:t>magnéticos</a:t>
            </a:r>
            <a:endParaRPr sz="28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87831" y="1859432"/>
            <a:ext cx="4799330" cy="3092450"/>
          </a:xfrm>
          <a:prstGeom prst="rect">
            <a:avLst/>
          </a:prstGeom>
        </p:spPr>
        <p:txBody>
          <a:bodyPr vert="horz" wrap="square" lIns="0" tIns="96520" rIns="0" bIns="0" rtlCol="0">
            <a:spAutoFit/>
          </a:bodyPr>
          <a:lstStyle/>
          <a:p>
            <a:pPr marL="252729" indent="-227329">
              <a:lnSpc>
                <a:spcPct val="100000"/>
              </a:lnSpc>
              <a:spcBef>
                <a:spcPts val="760"/>
              </a:spcBef>
              <a:buFont typeface="Arial MT"/>
              <a:buChar char="•"/>
              <a:tabLst>
                <a:tab pos="252729" algn="l"/>
              </a:tabLst>
            </a:pPr>
            <a:r>
              <a:rPr sz="2800" spc="-40" dirty="0">
                <a:latin typeface="Trebuchet MS"/>
                <a:cs typeface="Trebuchet MS"/>
              </a:rPr>
              <a:t>Microcontrolador</a:t>
            </a:r>
            <a:r>
              <a:rPr sz="2800" spc="-160" dirty="0">
                <a:latin typeface="Trebuchet MS"/>
                <a:cs typeface="Trebuchet MS"/>
              </a:rPr>
              <a:t> </a:t>
            </a:r>
            <a:r>
              <a:rPr sz="2800" spc="-10" dirty="0">
                <a:latin typeface="Trebuchet MS"/>
                <a:cs typeface="Trebuchet MS"/>
              </a:rPr>
              <a:t>PIC18FXX8</a:t>
            </a:r>
            <a:endParaRPr sz="2800">
              <a:latin typeface="Trebuchet MS"/>
              <a:cs typeface="Trebuchet MS"/>
            </a:endParaRPr>
          </a:p>
          <a:p>
            <a:pPr marL="252729" indent="-227329">
              <a:lnSpc>
                <a:spcPct val="100000"/>
              </a:lnSpc>
              <a:spcBef>
                <a:spcPts val="660"/>
              </a:spcBef>
              <a:buFont typeface="Arial MT"/>
              <a:buChar char="•"/>
              <a:tabLst>
                <a:tab pos="252729" algn="l"/>
              </a:tabLst>
            </a:pPr>
            <a:r>
              <a:rPr sz="2800" spc="-85" dirty="0">
                <a:latin typeface="Trebuchet MS"/>
                <a:cs typeface="Trebuchet MS"/>
              </a:rPr>
              <a:t>Transceptor</a:t>
            </a:r>
            <a:r>
              <a:rPr sz="2800" spc="-165" dirty="0">
                <a:latin typeface="Trebuchet MS"/>
                <a:cs typeface="Trebuchet MS"/>
              </a:rPr>
              <a:t> </a:t>
            </a:r>
            <a:r>
              <a:rPr sz="2800" spc="70" dirty="0">
                <a:latin typeface="Trebuchet MS"/>
                <a:cs typeface="Trebuchet MS"/>
              </a:rPr>
              <a:t>MCP2551</a:t>
            </a:r>
            <a:endParaRPr sz="2800">
              <a:latin typeface="Trebuchet MS"/>
              <a:cs typeface="Trebuchet MS"/>
            </a:endParaRPr>
          </a:p>
          <a:p>
            <a:pPr marL="252729" indent="-227329">
              <a:lnSpc>
                <a:spcPct val="100000"/>
              </a:lnSpc>
              <a:spcBef>
                <a:spcPts val="670"/>
              </a:spcBef>
              <a:buFont typeface="Arial MT"/>
              <a:buChar char="•"/>
              <a:tabLst>
                <a:tab pos="252729" algn="l"/>
              </a:tabLst>
            </a:pPr>
            <a:r>
              <a:rPr sz="2800" spc="110" dirty="0">
                <a:latin typeface="Trebuchet MS"/>
                <a:cs typeface="Trebuchet MS"/>
              </a:rPr>
              <a:t>Bus</a:t>
            </a:r>
            <a:r>
              <a:rPr sz="2800" spc="-254" dirty="0">
                <a:latin typeface="Trebuchet MS"/>
                <a:cs typeface="Trebuchet MS"/>
              </a:rPr>
              <a:t> </a:t>
            </a:r>
            <a:r>
              <a:rPr sz="2800" spc="-40" dirty="0">
                <a:latin typeface="Trebuchet MS"/>
                <a:cs typeface="Trebuchet MS"/>
              </a:rPr>
              <a:t>de</a:t>
            </a:r>
            <a:r>
              <a:rPr sz="2800" spc="-229" dirty="0">
                <a:latin typeface="Trebuchet MS"/>
                <a:cs typeface="Trebuchet MS"/>
              </a:rPr>
              <a:t> </a:t>
            </a:r>
            <a:r>
              <a:rPr sz="2800" spc="-45" dirty="0">
                <a:latin typeface="Trebuchet MS"/>
                <a:cs typeface="Trebuchet MS"/>
              </a:rPr>
              <a:t>programación</a:t>
            </a:r>
            <a:r>
              <a:rPr sz="2800" spc="-220" dirty="0">
                <a:latin typeface="Trebuchet MS"/>
                <a:cs typeface="Trebuchet MS"/>
              </a:rPr>
              <a:t> </a:t>
            </a:r>
            <a:r>
              <a:rPr sz="2800" spc="-110" dirty="0">
                <a:latin typeface="Trebuchet MS"/>
                <a:cs typeface="Trebuchet MS"/>
              </a:rPr>
              <a:t>y</a:t>
            </a:r>
            <a:r>
              <a:rPr sz="2800" spc="-220" dirty="0">
                <a:latin typeface="Trebuchet MS"/>
                <a:cs typeface="Trebuchet MS"/>
              </a:rPr>
              <a:t> </a:t>
            </a:r>
            <a:r>
              <a:rPr sz="2800" spc="-10" dirty="0">
                <a:latin typeface="Trebuchet MS"/>
                <a:cs typeface="Trebuchet MS"/>
              </a:rPr>
              <a:t>debug</a:t>
            </a:r>
            <a:endParaRPr sz="2800">
              <a:latin typeface="Trebuchet MS"/>
              <a:cs typeface="Trebuchet MS"/>
            </a:endParaRPr>
          </a:p>
          <a:p>
            <a:pPr marL="252729" indent="-227329">
              <a:lnSpc>
                <a:spcPct val="100000"/>
              </a:lnSpc>
              <a:spcBef>
                <a:spcPts val="665"/>
              </a:spcBef>
              <a:buFont typeface="Arial MT"/>
              <a:buChar char="•"/>
              <a:tabLst>
                <a:tab pos="252729" algn="l"/>
              </a:tabLst>
            </a:pPr>
            <a:r>
              <a:rPr sz="2800" spc="110" dirty="0">
                <a:latin typeface="Trebuchet MS"/>
                <a:cs typeface="Trebuchet MS"/>
              </a:rPr>
              <a:t>Bus</a:t>
            </a:r>
            <a:r>
              <a:rPr sz="2800" spc="-270" dirty="0">
                <a:latin typeface="Trebuchet MS"/>
                <a:cs typeface="Trebuchet MS"/>
              </a:rPr>
              <a:t> </a:t>
            </a:r>
            <a:r>
              <a:rPr sz="2800" spc="105" dirty="0">
                <a:latin typeface="Trebuchet MS"/>
                <a:cs typeface="Trebuchet MS"/>
              </a:rPr>
              <a:t>CAN</a:t>
            </a:r>
            <a:endParaRPr sz="2800">
              <a:latin typeface="Trebuchet MS"/>
              <a:cs typeface="Trebuchet MS"/>
            </a:endParaRPr>
          </a:p>
          <a:p>
            <a:pPr marL="252729" indent="-227329">
              <a:lnSpc>
                <a:spcPct val="100000"/>
              </a:lnSpc>
              <a:spcBef>
                <a:spcPts val="670"/>
              </a:spcBef>
              <a:buFont typeface="Arial MT"/>
              <a:buChar char="•"/>
              <a:tabLst>
                <a:tab pos="252729" algn="l"/>
              </a:tabLst>
            </a:pPr>
            <a:r>
              <a:rPr sz="2800" spc="110" dirty="0">
                <a:latin typeface="Trebuchet MS"/>
                <a:cs typeface="Trebuchet MS"/>
              </a:rPr>
              <a:t>Bus</a:t>
            </a:r>
            <a:r>
              <a:rPr sz="2800" spc="-270" dirty="0">
                <a:latin typeface="Trebuchet MS"/>
                <a:cs typeface="Trebuchet MS"/>
              </a:rPr>
              <a:t> </a:t>
            </a:r>
            <a:r>
              <a:rPr sz="2800" spc="45" dirty="0">
                <a:latin typeface="Cambria Math"/>
                <a:cs typeface="Cambria Math"/>
              </a:rPr>
              <a:t>𝐼</a:t>
            </a:r>
            <a:r>
              <a:rPr sz="3075" spc="67" baseline="27100" dirty="0">
                <a:latin typeface="Cambria Math"/>
                <a:cs typeface="Cambria Math"/>
              </a:rPr>
              <a:t>2</a:t>
            </a:r>
            <a:r>
              <a:rPr sz="2800" spc="45" dirty="0">
                <a:latin typeface="Cambria Math"/>
                <a:cs typeface="Cambria Math"/>
              </a:rPr>
              <a:t>𝐶</a:t>
            </a:r>
            <a:endParaRPr sz="2800">
              <a:latin typeface="Cambria Math"/>
              <a:cs typeface="Cambria Math"/>
            </a:endParaRPr>
          </a:p>
          <a:p>
            <a:pPr marL="252729" indent="-227329">
              <a:lnSpc>
                <a:spcPct val="100000"/>
              </a:lnSpc>
              <a:spcBef>
                <a:spcPts val="660"/>
              </a:spcBef>
              <a:buFont typeface="Arial MT"/>
              <a:buChar char="•"/>
              <a:tabLst>
                <a:tab pos="252729" algn="l"/>
              </a:tabLst>
            </a:pPr>
            <a:r>
              <a:rPr sz="2800" spc="-10" dirty="0">
                <a:latin typeface="Trebuchet MS"/>
                <a:cs typeface="Trebuchet MS"/>
              </a:rPr>
              <a:t>Botonera</a:t>
            </a:r>
            <a:endParaRPr sz="28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27921" rIns="0" bIns="0" rtlCol="0">
            <a:spAutoFit/>
          </a:bodyPr>
          <a:lstStyle/>
          <a:p>
            <a:pPr marL="352425">
              <a:lnSpc>
                <a:spcPct val="100000"/>
              </a:lnSpc>
              <a:spcBef>
                <a:spcPts val="105"/>
              </a:spcBef>
            </a:pPr>
            <a:r>
              <a:rPr spc="-204" dirty="0"/>
              <a:t>Diagrama</a:t>
            </a:r>
            <a:r>
              <a:rPr spc="-475" dirty="0"/>
              <a:t> </a:t>
            </a:r>
            <a:r>
              <a:rPr spc="-229" dirty="0"/>
              <a:t>de</a:t>
            </a:r>
            <a:r>
              <a:rPr spc="-445" dirty="0"/>
              <a:t> </a:t>
            </a:r>
            <a:r>
              <a:rPr spc="-50" dirty="0"/>
              <a:t>Bloques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38229" y="1761758"/>
            <a:ext cx="9456265" cy="4361404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spc="-25" dirty="0"/>
              <a:t>4</a:t>
            </a:fld>
            <a:endParaRPr spc="-25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107"/>
            <a:ext cx="11268710" cy="2006600"/>
          </a:xfrm>
          <a:custGeom>
            <a:avLst/>
            <a:gdLst/>
            <a:ahLst/>
            <a:cxnLst/>
            <a:rect l="l" t="t" r="r" b="b"/>
            <a:pathLst>
              <a:path w="11268710" h="2006600">
                <a:moveTo>
                  <a:pt x="562044" y="1981199"/>
                </a:moveTo>
                <a:lnTo>
                  <a:pt x="107642" y="1981199"/>
                </a:lnTo>
                <a:lnTo>
                  <a:pt x="120566" y="1993899"/>
                </a:lnTo>
                <a:lnTo>
                  <a:pt x="134023" y="2006599"/>
                </a:lnTo>
                <a:lnTo>
                  <a:pt x="156006" y="1993899"/>
                </a:lnTo>
                <a:lnTo>
                  <a:pt x="552796" y="1993899"/>
                </a:lnTo>
                <a:lnTo>
                  <a:pt x="562044" y="1981199"/>
                </a:lnTo>
                <a:close/>
              </a:path>
              <a:path w="11268710" h="2006600">
                <a:moveTo>
                  <a:pt x="416814" y="1993899"/>
                </a:moveTo>
                <a:lnTo>
                  <a:pt x="156006" y="1993899"/>
                </a:lnTo>
                <a:lnTo>
                  <a:pt x="185796" y="2006599"/>
                </a:lnTo>
                <a:lnTo>
                  <a:pt x="406609" y="2006599"/>
                </a:lnTo>
                <a:lnTo>
                  <a:pt x="416814" y="1993899"/>
                </a:lnTo>
                <a:close/>
              </a:path>
              <a:path w="11268710" h="2006600">
                <a:moveTo>
                  <a:pt x="540850" y="1993899"/>
                </a:moveTo>
                <a:lnTo>
                  <a:pt x="416814" y="1993899"/>
                </a:lnTo>
                <a:lnTo>
                  <a:pt x="440169" y="2006599"/>
                </a:lnTo>
                <a:lnTo>
                  <a:pt x="533679" y="2006599"/>
                </a:lnTo>
                <a:lnTo>
                  <a:pt x="540850" y="1993899"/>
                </a:lnTo>
                <a:close/>
              </a:path>
              <a:path w="11268710" h="2006600">
                <a:moveTo>
                  <a:pt x="87257" y="1981199"/>
                </a:moveTo>
                <a:lnTo>
                  <a:pt x="56264" y="1981199"/>
                </a:lnTo>
                <a:lnTo>
                  <a:pt x="64039" y="1993899"/>
                </a:lnTo>
                <a:lnTo>
                  <a:pt x="87257" y="1981199"/>
                </a:lnTo>
                <a:close/>
              </a:path>
              <a:path w="11268710" h="2006600">
                <a:moveTo>
                  <a:pt x="738957" y="1981199"/>
                </a:moveTo>
                <a:lnTo>
                  <a:pt x="583450" y="1981199"/>
                </a:lnTo>
                <a:lnTo>
                  <a:pt x="586156" y="1993899"/>
                </a:lnTo>
                <a:lnTo>
                  <a:pt x="706920" y="1993899"/>
                </a:lnTo>
                <a:lnTo>
                  <a:pt x="738957" y="1981199"/>
                </a:lnTo>
                <a:close/>
              </a:path>
              <a:path w="11268710" h="2006600">
                <a:moveTo>
                  <a:pt x="11268583" y="0"/>
                </a:moveTo>
                <a:lnTo>
                  <a:pt x="0" y="0"/>
                </a:lnTo>
                <a:lnTo>
                  <a:pt x="0" y="1981199"/>
                </a:lnTo>
                <a:lnTo>
                  <a:pt x="752857" y="1981199"/>
                </a:lnTo>
                <a:lnTo>
                  <a:pt x="765007" y="1993899"/>
                </a:lnTo>
                <a:lnTo>
                  <a:pt x="791794" y="1993899"/>
                </a:lnTo>
                <a:lnTo>
                  <a:pt x="827138" y="1981199"/>
                </a:lnTo>
                <a:lnTo>
                  <a:pt x="938606" y="1943099"/>
                </a:lnTo>
                <a:lnTo>
                  <a:pt x="947722" y="1930399"/>
                </a:lnTo>
                <a:lnTo>
                  <a:pt x="1058406" y="1930399"/>
                </a:lnTo>
                <a:lnTo>
                  <a:pt x="1101539" y="1917699"/>
                </a:lnTo>
                <a:lnTo>
                  <a:pt x="1266685" y="1917699"/>
                </a:lnTo>
                <a:lnTo>
                  <a:pt x="1449451" y="1892299"/>
                </a:lnTo>
                <a:lnTo>
                  <a:pt x="1578062" y="1892299"/>
                </a:lnTo>
                <a:lnTo>
                  <a:pt x="1579626" y="1879599"/>
                </a:lnTo>
                <a:lnTo>
                  <a:pt x="1683166" y="1879599"/>
                </a:lnTo>
                <a:lnTo>
                  <a:pt x="1737360" y="1866899"/>
                </a:lnTo>
                <a:lnTo>
                  <a:pt x="1789838" y="1866899"/>
                </a:lnTo>
                <a:lnTo>
                  <a:pt x="1833788" y="1854581"/>
                </a:lnTo>
                <a:lnTo>
                  <a:pt x="1833590" y="1854199"/>
                </a:lnTo>
                <a:lnTo>
                  <a:pt x="1958118" y="1854199"/>
                </a:lnTo>
                <a:lnTo>
                  <a:pt x="1967930" y="1841499"/>
                </a:lnTo>
                <a:lnTo>
                  <a:pt x="2004139" y="1816099"/>
                </a:lnTo>
                <a:lnTo>
                  <a:pt x="2043801" y="1803399"/>
                </a:lnTo>
                <a:lnTo>
                  <a:pt x="2150554" y="1803399"/>
                </a:lnTo>
                <a:lnTo>
                  <a:pt x="2187511" y="1790699"/>
                </a:lnTo>
                <a:lnTo>
                  <a:pt x="2236851" y="1790699"/>
                </a:lnTo>
                <a:lnTo>
                  <a:pt x="2250948" y="1777999"/>
                </a:lnTo>
                <a:lnTo>
                  <a:pt x="2285492" y="1777999"/>
                </a:lnTo>
                <a:lnTo>
                  <a:pt x="2307971" y="1765299"/>
                </a:lnTo>
                <a:lnTo>
                  <a:pt x="2312924" y="1765299"/>
                </a:lnTo>
                <a:lnTo>
                  <a:pt x="2347976" y="1752599"/>
                </a:lnTo>
                <a:lnTo>
                  <a:pt x="5304472" y="1752599"/>
                </a:lnTo>
                <a:lnTo>
                  <a:pt x="5359752" y="1739899"/>
                </a:lnTo>
                <a:lnTo>
                  <a:pt x="5409169" y="1739899"/>
                </a:lnTo>
                <a:lnTo>
                  <a:pt x="5447157" y="1727199"/>
                </a:lnTo>
                <a:lnTo>
                  <a:pt x="5457444" y="1727199"/>
                </a:lnTo>
                <a:lnTo>
                  <a:pt x="5470906" y="1714499"/>
                </a:lnTo>
                <a:lnTo>
                  <a:pt x="5493131" y="1714499"/>
                </a:lnTo>
                <a:lnTo>
                  <a:pt x="5504688" y="1701799"/>
                </a:lnTo>
                <a:lnTo>
                  <a:pt x="5526532" y="1689099"/>
                </a:lnTo>
                <a:lnTo>
                  <a:pt x="5710174" y="1689099"/>
                </a:lnTo>
                <a:lnTo>
                  <a:pt x="5724652" y="1676399"/>
                </a:lnTo>
                <a:lnTo>
                  <a:pt x="5837507" y="1676399"/>
                </a:lnTo>
                <a:lnTo>
                  <a:pt x="5846032" y="1663699"/>
                </a:lnTo>
                <a:lnTo>
                  <a:pt x="5937555" y="1663699"/>
                </a:lnTo>
                <a:lnTo>
                  <a:pt x="5964174" y="1650999"/>
                </a:lnTo>
                <a:lnTo>
                  <a:pt x="6064758" y="1650999"/>
                </a:lnTo>
                <a:lnTo>
                  <a:pt x="6080515" y="1638299"/>
                </a:lnTo>
                <a:lnTo>
                  <a:pt x="6175581" y="1638299"/>
                </a:lnTo>
                <a:lnTo>
                  <a:pt x="6183096" y="1625599"/>
                </a:lnTo>
                <a:lnTo>
                  <a:pt x="6222238" y="1625599"/>
                </a:lnTo>
                <a:lnTo>
                  <a:pt x="6237902" y="1612899"/>
                </a:lnTo>
                <a:lnTo>
                  <a:pt x="6318123" y="1612899"/>
                </a:lnTo>
                <a:lnTo>
                  <a:pt x="6335649" y="1600199"/>
                </a:lnTo>
                <a:lnTo>
                  <a:pt x="6345555" y="1587499"/>
                </a:lnTo>
                <a:lnTo>
                  <a:pt x="6348857" y="1587499"/>
                </a:lnTo>
                <a:lnTo>
                  <a:pt x="6353048" y="1574799"/>
                </a:lnTo>
                <a:lnTo>
                  <a:pt x="6374892" y="1574799"/>
                </a:lnTo>
                <a:lnTo>
                  <a:pt x="6377813" y="1562099"/>
                </a:lnTo>
                <a:lnTo>
                  <a:pt x="6380734" y="1562099"/>
                </a:lnTo>
                <a:lnTo>
                  <a:pt x="6419683" y="1549399"/>
                </a:lnTo>
                <a:lnTo>
                  <a:pt x="6453251" y="1536699"/>
                </a:lnTo>
                <a:lnTo>
                  <a:pt x="6485675" y="1523999"/>
                </a:lnTo>
                <a:lnTo>
                  <a:pt x="6521196" y="1511299"/>
                </a:lnTo>
                <a:lnTo>
                  <a:pt x="6553932" y="1511299"/>
                </a:lnTo>
                <a:lnTo>
                  <a:pt x="6586489" y="1498599"/>
                </a:lnTo>
                <a:lnTo>
                  <a:pt x="6610403" y="1460499"/>
                </a:lnTo>
                <a:lnTo>
                  <a:pt x="6617208" y="1435099"/>
                </a:lnTo>
                <a:lnTo>
                  <a:pt x="6653298" y="1435099"/>
                </a:lnTo>
                <a:lnTo>
                  <a:pt x="6667007" y="1422399"/>
                </a:lnTo>
                <a:lnTo>
                  <a:pt x="6688734" y="1409699"/>
                </a:lnTo>
                <a:lnTo>
                  <a:pt x="6750245" y="1409699"/>
                </a:lnTo>
                <a:lnTo>
                  <a:pt x="6768347" y="1396999"/>
                </a:lnTo>
                <a:lnTo>
                  <a:pt x="6815947" y="1384299"/>
                </a:lnTo>
                <a:lnTo>
                  <a:pt x="6866284" y="1371599"/>
                </a:lnTo>
                <a:lnTo>
                  <a:pt x="6910705" y="1346199"/>
                </a:lnTo>
                <a:lnTo>
                  <a:pt x="6945673" y="1346199"/>
                </a:lnTo>
                <a:lnTo>
                  <a:pt x="6962140" y="1333499"/>
                </a:lnTo>
                <a:lnTo>
                  <a:pt x="6975443" y="1333499"/>
                </a:lnTo>
                <a:lnTo>
                  <a:pt x="6993108" y="1320799"/>
                </a:lnTo>
                <a:lnTo>
                  <a:pt x="6995414" y="1308099"/>
                </a:lnTo>
                <a:lnTo>
                  <a:pt x="7084059" y="1308099"/>
                </a:lnTo>
                <a:lnTo>
                  <a:pt x="7104336" y="1295399"/>
                </a:lnTo>
                <a:lnTo>
                  <a:pt x="7163034" y="1269999"/>
                </a:lnTo>
                <a:lnTo>
                  <a:pt x="7185025" y="1257299"/>
                </a:lnTo>
                <a:lnTo>
                  <a:pt x="7196828" y="1257299"/>
                </a:lnTo>
                <a:lnTo>
                  <a:pt x="7214679" y="1244599"/>
                </a:lnTo>
                <a:lnTo>
                  <a:pt x="7247763" y="1244599"/>
                </a:lnTo>
                <a:lnTo>
                  <a:pt x="7254569" y="1231899"/>
                </a:lnTo>
                <a:lnTo>
                  <a:pt x="7296531" y="1231899"/>
                </a:lnTo>
                <a:lnTo>
                  <a:pt x="7305182" y="1219199"/>
                </a:lnTo>
                <a:lnTo>
                  <a:pt x="7377557" y="1219199"/>
                </a:lnTo>
                <a:lnTo>
                  <a:pt x="7388121" y="1206499"/>
                </a:lnTo>
                <a:lnTo>
                  <a:pt x="7432921" y="1206499"/>
                </a:lnTo>
                <a:lnTo>
                  <a:pt x="7461631" y="1193799"/>
                </a:lnTo>
                <a:lnTo>
                  <a:pt x="7469147" y="1181099"/>
                </a:lnTo>
                <a:lnTo>
                  <a:pt x="7480046" y="1181099"/>
                </a:lnTo>
                <a:lnTo>
                  <a:pt x="7493134" y="1168399"/>
                </a:lnTo>
                <a:lnTo>
                  <a:pt x="7507224" y="1155699"/>
                </a:lnTo>
                <a:lnTo>
                  <a:pt x="7548012" y="1155699"/>
                </a:lnTo>
                <a:lnTo>
                  <a:pt x="7554086" y="1142999"/>
                </a:lnTo>
                <a:lnTo>
                  <a:pt x="7581054" y="1117599"/>
                </a:lnTo>
                <a:lnTo>
                  <a:pt x="7610856" y="1104899"/>
                </a:lnTo>
                <a:lnTo>
                  <a:pt x="7641705" y="1079499"/>
                </a:lnTo>
                <a:lnTo>
                  <a:pt x="7671816" y="1066799"/>
                </a:lnTo>
                <a:lnTo>
                  <a:pt x="7724447" y="1066799"/>
                </a:lnTo>
                <a:lnTo>
                  <a:pt x="7748778" y="1041399"/>
                </a:lnTo>
                <a:lnTo>
                  <a:pt x="7779131" y="1041399"/>
                </a:lnTo>
                <a:lnTo>
                  <a:pt x="7794712" y="1028699"/>
                </a:lnTo>
                <a:lnTo>
                  <a:pt x="7895637" y="1028699"/>
                </a:lnTo>
                <a:lnTo>
                  <a:pt x="7902759" y="1015999"/>
                </a:lnTo>
                <a:lnTo>
                  <a:pt x="7920061" y="1015999"/>
                </a:lnTo>
                <a:lnTo>
                  <a:pt x="7914703" y="1003299"/>
                </a:lnTo>
                <a:lnTo>
                  <a:pt x="7914132" y="1003299"/>
                </a:lnTo>
                <a:lnTo>
                  <a:pt x="7925915" y="990599"/>
                </a:lnTo>
                <a:lnTo>
                  <a:pt x="7931626" y="990599"/>
                </a:lnTo>
                <a:lnTo>
                  <a:pt x="7939956" y="977899"/>
                </a:lnTo>
                <a:lnTo>
                  <a:pt x="8081518" y="977899"/>
                </a:lnTo>
                <a:lnTo>
                  <a:pt x="8106304" y="965199"/>
                </a:lnTo>
                <a:lnTo>
                  <a:pt x="8213494" y="965199"/>
                </a:lnTo>
                <a:lnTo>
                  <a:pt x="8223980" y="952499"/>
                </a:lnTo>
                <a:lnTo>
                  <a:pt x="8255781" y="952499"/>
                </a:lnTo>
                <a:lnTo>
                  <a:pt x="8268779" y="939799"/>
                </a:lnTo>
                <a:lnTo>
                  <a:pt x="8293608" y="939799"/>
                </a:lnTo>
                <a:lnTo>
                  <a:pt x="8325231" y="914399"/>
                </a:lnTo>
                <a:lnTo>
                  <a:pt x="8404064" y="914399"/>
                </a:lnTo>
                <a:lnTo>
                  <a:pt x="8444992" y="901699"/>
                </a:lnTo>
                <a:lnTo>
                  <a:pt x="8465163" y="901699"/>
                </a:lnTo>
                <a:lnTo>
                  <a:pt x="8469582" y="888999"/>
                </a:lnTo>
                <a:lnTo>
                  <a:pt x="8498189" y="888999"/>
                </a:lnTo>
                <a:lnTo>
                  <a:pt x="8516302" y="876299"/>
                </a:lnTo>
                <a:lnTo>
                  <a:pt x="8532796" y="863599"/>
                </a:lnTo>
                <a:lnTo>
                  <a:pt x="8547481" y="850899"/>
                </a:lnTo>
                <a:lnTo>
                  <a:pt x="8578359" y="850899"/>
                </a:lnTo>
                <a:lnTo>
                  <a:pt x="8579358" y="838199"/>
                </a:lnTo>
                <a:lnTo>
                  <a:pt x="8607351" y="838199"/>
                </a:lnTo>
                <a:lnTo>
                  <a:pt x="8612632" y="825499"/>
                </a:lnTo>
                <a:lnTo>
                  <a:pt x="8620252" y="825499"/>
                </a:lnTo>
                <a:lnTo>
                  <a:pt x="8636889" y="812799"/>
                </a:lnTo>
                <a:lnTo>
                  <a:pt x="8664963" y="812799"/>
                </a:lnTo>
                <a:lnTo>
                  <a:pt x="8678291" y="800099"/>
                </a:lnTo>
                <a:lnTo>
                  <a:pt x="8682839" y="800099"/>
                </a:lnTo>
                <a:lnTo>
                  <a:pt x="8695531" y="787399"/>
                </a:lnTo>
                <a:lnTo>
                  <a:pt x="8743315" y="787399"/>
                </a:lnTo>
                <a:lnTo>
                  <a:pt x="8755761" y="774699"/>
                </a:lnTo>
                <a:lnTo>
                  <a:pt x="8776970" y="774699"/>
                </a:lnTo>
                <a:lnTo>
                  <a:pt x="8783357" y="761999"/>
                </a:lnTo>
                <a:lnTo>
                  <a:pt x="8792989" y="761999"/>
                </a:lnTo>
                <a:lnTo>
                  <a:pt x="8796020" y="749299"/>
                </a:lnTo>
                <a:lnTo>
                  <a:pt x="8813536" y="749299"/>
                </a:lnTo>
                <a:lnTo>
                  <a:pt x="8836993" y="736599"/>
                </a:lnTo>
                <a:lnTo>
                  <a:pt x="8878062" y="736599"/>
                </a:lnTo>
                <a:lnTo>
                  <a:pt x="8897620" y="723899"/>
                </a:lnTo>
                <a:lnTo>
                  <a:pt x="8914765" y="723899"/>
                </a:lnTo>
                <a:lnTo>
                  <a:pt x="8936277" y="711199"/>
                </a:lnTo>
                <a:lnTo>
                  <a:pt x="8977042" y="685799"/>
                </a:lnTo>
                <a:lnTo>
                  <a:pt x="9023689" y="673099"/>
                </a:lnTo>
                <a:lnTo>
                  <a:pt x="9062847" y="660399"/>
                </a:lnTo>
                <a:lnTo>
                  <a:pt x="9080045" y="647699"/>
                </a:lnTo>
                <a:lnTo>
                  <a:pt x="9116710" y="634999"/>
                </a:lnTo>
                <a:lnTo>
                  <a:pt x="9151304" y="622299"/>
                </a:lnTo>
                <a:lnTo>
                  <a:pt x="9191269" y="596899"/>
                </a:lnTo>
                <a:lnTo>
                  <a:pt x="9235428" y="584199"/>
                </a:lnTo>
                <a:lnTo>
                  <a:pt x="9290165" y="571499"/>
                </a:lnTo>
                <a:lnTo>
                  <a:pt x="9350883" y="558799"/>
                </a:lnTo>
                <a:lnTo>
                  <a:pt x="9412981" y="533399"/>
                </a:lnTo>
                <a:lnTo>
                  <a:pt x="9471862" y="520699"/>
                </a:lnTo>
                <a:lnTo>
                  <a:pt x="9522926" y="507999"/>
                </a:lnTo>
                <a:lnTo>
                  <a:pt x="9561576" y="495299"/>
                </a:lnTo>
                <a:lnTo>
                  <a:pt x="9603595" y="469899"/>
                </a:lnTo>
                <a:lnTo>
                  <a:pt x="9623151" y="431799"/>
                </a:lnTo>
                <a:lnTo>
                  <a:pt x="9630716" y="419099"/>
                </a:lnTo>
                <a:lnTo>
                  <a:pt x="9656826" y="406399"/>
                </a:lnTo>
                <a:lnTo>
                  <a:pt x="9784334" y="406399"/>
                </a:lnTo>
                <a:lnTo>
                  <a:pt x="9788354" y="393699"/>
                </a:lnTo>
                <a:lnTo>
                  <a:pt x="9823138" y="393699"/>
                </a:lnTo>
                <a:lnTo>
                  <a:pt x="9832990" y="380999"/>
                </a:lnTo>
                <a:lnTo>
                  <a:pt x="9874384" y="380999"/>
                </a:lnTo>
                <a:lnTo>
                  <a:pt x="9888632" y="355599"/>
                </a:lnTo>
                <a:lnTo>
                  <a:pt x="9921748" y="355599"/>
                </a:lnTo>
                <a:lnTo>
                  <a:pt x="9940426" y="330200"/>
                </a:lnTo>
                <a:lnTo>
                  <a:pt x="10020742" y="330200"/>
                </a:lnTo>
                <a:lnTo>
                  <a:pt x="10100890" y="304800"/>
                </a:lnTo>
                <a:lnTo>
                  <a:pt x="10185320" y="279400"/>
                </a:lnTo>
                <a:lnTo>
                  <a:pt x="10222921" y="266700"/>
                </a:lnTo>
                <a:lnTo>
                  <a:pt x="10252775" y="241300"/>
                </a:lnTo>
                <a:lnTo>
                  <a:pt x="10271379" y="215900"/>
                </a:lnTo>
                <a:lnTo>
                  <a:pt x="10322885" y="215900"/>
                </a:lnTo>
                <a:lnTo>
                  <a:pt x="10368813" y="203200"/>
                </a:lnTo>
                <a:lnTo>
                  <a:pt x="10410870" y="190500"/>
                </a:lnTo>
                <a:lnTo>
                  <a:pt x="10490200" y="165100"/>
                </a:lnTo>
                <a:lnTo>
                  <a:pt x="10510881" y="152400"/>
                </a:lnTo>
                <a:lnTo>
                  <a:pt x="10548385" y="152400"/>
                </a:lnTo>
                <a:lnTo>
                  <a:pt x="10564495" y="139700"/>
                </a:lnTo>
                <a:lnTo>
                  <a:pt x="10805902" y="139700"/>
                </a:lnTo>
                <a:lnTo>
                  <a:pt x="10782681" y="127000"/>
                </a:lnTo>
                <a:lnTo>
                  <a:pt x="10861167" y="127000"/>
                </a:lnTo>
                <a:lnTo>
                  <a:pt x="10890561" y="114300"/>
                </a:lnTo>
                <a:lnTo>
                  <a:pt x="10929921" y="114300"/>
                </a:lnTo>
                <a:lnTo>
                  <a:pt x="10968591" y="101600"/>
                </a:lnTo>
                <a:lnTo>
                  <a:pt x="10995914" y="76200"/>
                </a:lnTo>
                <a:lnTo>
                  <a:pt x="11082528" y="76200"/>
                </a:lnTo>
                <a:lnTo>
                  <a:pt x="11118187" y="63500"/>
                </a:lnTo>
                <a:lnTo>
                  <a:pt x="11198078" y="38100"/>
                </a:lnTo>
                <a:lnTo>
                  <a:pt x="11242811" y="38100"/>
                </a:lnTo>
                <a:lnTo>
                  <a:pt x="11252374" y="25400"/>
                </a:lnTo>
                <a:lnTo>
                  <a:pt x="11260580" y="12700"/>
                </a:lnTo>
                <a:lnTo>
                  <a:pt x="11268583" y="0"/>
                </a:lnTo>
                <a:close/>
              </a:path>
              <a:path w="11268710" h="2006600">
                <a:moveTo>
                  <a:pt x="1017153" y="1930399"/>
                </a:moveTo>
                <a:lnTo>
                  <a:pt x="984326" y="1930399"/>
                </a:lnTo>
                <a:lnTo>
                  <a:pt x="986447" y="1943099"/>
                </a:lnTo>
                <a:lnTo>
                  <a:pt x="988237" y="1943099"/>
                </a:lnTo>
                <a:lnTo>
                  <a:pt x="1017153" y="1930399"/>
                </a:lnTo>
                <a:close/>
              </a:path>
              <a:path w="11268710" h="2006600">
                <a:moveTo>
                  <a:pt x="4366641" y="1904999"/>
                </a:moveTo>
                <a:lnTo>
                  <a:pt x="4318000" y="1904999"/>
                </a:lnTo>
                <a:lnTo>
                  <a:pt x="4326382" y="1917699"/>
                </a:lnTo>
                <a:lnTo>
                  <a:pt x="4354068" y="1917699"/>
                </a:lnTo>
                <a:lnTo>
                  <a:pt x="4366641" y="1904999"/>
                </a:lnTo>
                <a:close/>
              </a:path>
              <a:path w="11268710" h="2006600">
                <a:moveTo>
                  <a:pt x="1543550" y="1892299"/>
                </a:moveTo>
                <a:lnTo>
                  <a:pt x="1515618" y="1892299"/>
                </a:lnTo>
                <a:lnTo>
                  <a:pt x="1522222" y="1904999"/>
                </a:lnTo>
                <a:lnTo>
                  <a:pt x="1535557" y="1904999"/>
                </a:lnTo>
                <a:lnTo>
                  <a:pt x="1543550" y="1892299"/>
                </a:lnTo>
                <a:close/>
              </a:path>
              <a:path w="11268710" h="2006600">
                <a:moveTo>
                  <a:pt x="4723257" y="1866899"/>
                </a:moveTo>
                <a:lnTo>
                  <a:pt x="4117516" y="1866899"/>
                </a:lnTo>
                <a:lnTo>
                  <a:pt x="4129532" y="1879599"/>
                </a:lnTo>
                <a:lnTo>
                  <a:pt x="4186922" y="1879599"/>
                </a:lnTo>
                <a:lnTo>
                  <a:pt x="4189222" y="1892299"/>
                </a:lnTo>
                <a:lnTo>
                  <a:pt x="4235834" y="1892299"/>
                </a:lnTo>
                <a:lnTo>
                  <a:pt x="4250182" y="1904999"/>
                </a:lnTo>
                <a:lnTo>
                  <a:pt x="4405757" y="1904999"/>
                </a:lnTo>
                <a:lnTo>
                  <a:pt x="4593082" y="1879599"/>
                </a:lnTo>
                <a:lnTo>
                  <a:pt x="4723257" y="1866899"/>
                </a:lnTo>
                <a:close/>
              </a:path>
              <a:path w="11268710" h="2006600">
                <a:moveTo>
                  <a:pt x="4176156" y="1879599"/>
                </a:moveTo>
                <a:lnTo>
                  <a:pt x="4154042" y="1879599"/>
                </a:lnTo>
                <a:lnTo>
                  <a:pt x="4163129" y="1892299"/>
                </a:lnTo>
                <a:lnTo>
                  <a:pt x="4176156" y="1879599"/>
                </a:lnTo>
                <a:close/>
              </a:path>
              <a:path w="11268710" h="2006600">
                <a:moveTo>
                  <a:pt x="1928512" y="1854199"/>
                </a:moveTo>
                <a:lnTo>
                  <a:pt x="1835150" y="1854199"/>
                </a:lnTo>
                <a:lnTo>
                  <a:pt x="1833788" y="1854581"/>
                </a:lnTo>
                <a:lnTo>
                  <a:pt x="1840198" y="1866899"/>
                </a:lnTo>
                <a:lnTo>
                  <a:pt x="1865630" y="1866899"/>
                </a:lnTo>
                <a:lnTo>
                  <a:pt x="1863921" y="1879599"/>
                </a:lnTo>
                <a:lnTo>
                  <a:pt x="1892633" y="1866899"/>
                </a:lnTo>
                <a:lnTo>
                  <a:pt x="1928512" y="1854199"/>
                </a:lnTo>
                <a:close/>
              </a:path>
              <a:path w="11268710" h="2006600">
                <a:moveTo>
                  <a:pt x="4061205" y="1866899"/>
                </a:moveTo>
                <a:lnTo>
                  <a:pt x="3971641" y="1866899"/>
                </a:lnTo>
                <a:lnTo>
                  <a:pt x="4000357" y="1879599"/>
                </a:lnTo>
                <a:lnTo>
                  <a:pt x="4030573" y="1879599"/>
                </a:lnTo>
                <a:lnTo>
                  <a:pt x="4061205" y="1866899"/>
                </a:lnTo>
                <a:close/>
              </a:path>
              <a:path w="11268710" h="2006600">
                <a:moveTo>
                  <a:pt x="4780682" y="1866899"/>
                </a:moveTo>
                <a:lnTo>
                  <a:pt x="4744974" y="1866899"/>
                </a:lnTo>
                <a:lnTo>
                  <a:pt x="4751832" y="1879599"/>
                </a:lnTo>
                <a:lnTo>
                  <a:pt x="4765421" y="1879599"/>
                </a:lnTo>
                <a:lnTo>
                  <a:pt x="4780682" y="1866899"/>
                </a:lnTo>
                <a:close/>
              </a:path>
              <a:path w="11268710" h="2006600">
                <a:moveTo>
                  <a:pt x="1958118" y="1854199"/>
                </a:moveTo>
                <a:lnTo>
                  <a:pt x="1928512" y="1854199"/>
                </a:lnTo>
                <a:lnTo>
                  <a:pt x="1948307" y="1866899"/>
                </a:lnTo>
                <a:lnTo>
                  <a:pt x="1958118" y="1854199"/>
                </a:lnTo>
                <a:close/>
              </a:path>
              <a:path w="11268710" h="2006600">
                <a:moveTo>
                  <a:pt x="4904232" y="1841499"/>
                </a:moveTo>
                <a:lnTo>
                  <a:pt x="3868674" y="1841499"/>
                </a:lnTo>
                <a:lnTo>
                  <a:pt x="3874642" y="1854199"/>
                </a:lnTo>
                <a:lnTo>
                  <a:pt x="3901313" y="1854199"/>
                </a:lnTo>
                <a:lnTo>
                  <a:pt x="3903345" y="1866899"/>
                </a:lnTo>
                <a:lnTo>
                  <a:pt x="4825303" y="1866899"/>
                </a:lnTo>
                <a:lnTo>
                  <a:pt x="4860925" y="1854199"/>
                </a:lnTo>
                <a:lnTo>
                  <a:pt x="4904232" y="1841499"/>
                </a:lnTo>
                <a:close/>
              </a:path>
              <a:path w="11268710" h="2006600">
                <a:moveTo>
                  <a:pt x="3120517" y="1841499"/>
                </a:moveTo>
                <a:lnTo>
                  <a:pt x="3030601" y="1841499"/>
                </a:lnTo>
                <a:lnTo>
                  <a:pt x="3027045" y="1854199"/>
                </a:lnTo>
                <a:lnTo>
                  <a:pt x="3116199" y="1854199"/>
                </a:lnTo>
                <a:lnTo>
                  <a:pt x="3120517" y="1841499"/>
                </a:lnTo>
                <a:close/>
              </a:path>
              <a:path w="11268710" h="2006600">
                <a:moveTo>
                  <a:pt x="5098796" y="1790699"/>
                </a:moveTo>
                <a:lnTo>
                  <a:pt x="2657729" y="1790699"/>
                </a:lnTo>
                <a:lnTo>
                  <a:pt x="2683837" y="1803399"/>
                </a:lnTo>
                <a:lnTo>
                  <a:pt x="3365373" y="1803399"/>
                </a:lnTo>
                <a:lnTo>
                  <a:pt x="3374910" y="1816099"/>
                </a:lnTo>
                <a:lnTo>
                  <a:pt x="3547159" y="1816099"/>
                </a:lnTo>
                <a:lnTo>
                  <a:pt x="3541395" y="1828799"/>
                </a:lnTo>
                <a:lnTo>
                  <a:pt x="3564397" y="1828799"/>
                </a:lnTo>
                <a:lnTo>
                  <a:pt x="3567809" y="1841499"/>
                </a:lnTo>
                <a:lnTo>
                  <a:pt x="3562730" y="1854199"/>
                </a:lnTo>
                <a:lnTo>
                  <a:pt x="3612122" y="1841499"/>
                </a:lnTo>
                <a:lnTo>
                  <a:pt x="4904232" y="1841499"/>
                </a:lnTo>
                <a:lnTo>
                  <a:pt x="5010658" y="1816099"/>
                </a:lnTo>
                <a:lnTo>
                  <a:pt x="5060365" y="1803399"/>
                </a:lnTo>
                <a:lnTo>
                  <a:pt x="5098796" y="1790699"/>
                </a:lnTo>
                <a:close/>
              </a:path>
              <a:path w="11268710" h="2006600">
                <a:moveTo>
                  <a:pt x="3868674" y="1841499"/>
                </a:moveTo>
                <a:lnTo>
                  <a:pt x="3664489" y="1841499"/>
                </a:lnTo>
                <a:lnTo>
                  <a:pt x="3717571" y="1854199"/>
                </a:lnTo>
                <a:lnTo>
                  <a:pt x="3856505" y="1854199"/>
                </a:lnTo>
                <a:lnTo>
                  <a:pt x="3868674" y="1841499"/>
                </a:lnTo>
                <a:close/>
              </a:path>
              <a:path w="11268710" h="2006600">
                <a:moveTo>
                  <a:pt x="3170936" y="1828799"/>
                </a:moveTo>
                <a:lnTo>
                  <a:pt x="3006984" y="1828799"/>
                </a:lnTo>
                <a:lnTo>
                  <a:pt x="3007741" y="1841499"/>
                </a:lnTo>
                <a:lnTo>
                  <a:pt x="3166491" y="1841499"/>
                </a:lnTo>
                <a:lnTo>
                  <a:pt x="3170936" y="1828799"/>
                </a:lnTo>
                <a:close/>
              </a:path>
              <a:path w="11268710" h="2006600">
                <a:moveTo>
                  <a:pt x="2881249" y="1816099"/>
                </a:moveTo>
                <a:lnTo>
                  <a:pt x="2853944" y="1816099"/>
                </a:lnTo>
                <a:lnTo>
                  <a:pt x="2862353" y="1828799"/>
                </a:lnTo>
                <a:lnTo>
                  <a:pt x="2874410" y="1828799"/>
                </a:lnTo>
                <a:lnTo>
                  <a:pt x="2881249" y="1816099"/>
                </a:lnTo>
                <a:close/>
              </a:path>
              <a:path w="11268710" h="2006600">
                <a:moveTo>
                  <a:pt x="2955569" y="1816099"/>
                </a:moveTo>
                <a:lnTo>
                  <a:pt x="2882646" y="1816099"/>
                </a:lnTo>
                <a:lnTo>
                  <a:pt x="2884424" y="1828799"/>
                </a:lnTo>
                <a:lnTo>
                  <a:pt x="2945939" y="1828799"/>
                </a:lnTo>
                <a:lnTo>
                  <a:pt x="2955569" y="1816099"/>
                </a:lnTo>
                <a:close/>
              </a:path>
              <a:path w="11268710" h="2006600">
                <a:moveTo>
                  <a:pt x="3316079" y="1803399"/>
                </a:moveTo>
                <a:lnTo>
                  <a:pt x="2812117" y="1803399"/>
                </a:lnTo>
                <a:lnTo>
                  <a:pt x="2826226" y="1816099"/>
                </a:lnTo>
                <a:lnTo>
                  <a:pt x="2965069" y="1816099"/>
                </a:lnTo>
                <a:lnTo>
                  <a:pt x="2976040" y="1828799"/>
                </a:lnTo>
                <a:lnTo>
                  <a:pt x="3214014" y="1828799"/>
                </a:lnTo>
                <a:lnTo>
                  <a:pt x="3264011" y="1816099"/>
                </a:lnTo>
                <a:lnTo>
                  <a:pt x="3316079" y="1803399"/>
                </a:lnTo>
                <a:close/>
              </a:path>
              <a:path w="11268710" h="2006600">
                <a:moveTo>
                  <a:pt x="2113216" y="1803399"/>
                </a:moveTo>
                <a:lnTo>
                  <a:pt x="2043801" y="1803399"/>
                </a:lnTo>
                <a:lnTo>
                  <a:pt x="2073783" y="1816099"/>
                </a:lnTo>
                <a:lnTo>
                  <a:pt x="2113216" y="1803399"/>
                </a:lnTo>
                <a:close/>
              </a:path>
              <a:path w="11268710" h="2006600">
                <a:moveTo>
                  <a:pt x="2228723" y="1790699"/>
                </a:moveTo>
                <a:lnTo>
                  <a:pt x="2187511" y="1790699"/>
                </a:lnTo>
                <a:lnTo>
                  <a:pt x="2225802" y="1803399"/>
                </a:lnTo>
                <a:lnTo>
                  <a:pt x="2228723" y="1790699"/>
                </a:lnTo>
                <a:close/>
              </a:path>
              <a:path w="11268710" h="2006600">
                <a:moveTo>
                  <a:pt x="2657729" y="1790699"/>
                </a:moveTo>
                <a:lnTo>
                  <a:pt x="2608453" y="1790699"/>
                </a:lnTo>
                <a:lnTo>
                  <a:pt x="2631245" y="1803399"/>
                </a:lnTo>
                <a:lnTo>
                  <a:pt x="2657729" y="1790699"/>
                </a:lnTo>
                <a:close/>
              </a:path>
              <a:path w="11268710" h="2006600">
                <a:moveTo>
                  <a:pt x="5141069" y="1765299"/>
                </a:moveTo>
                <a:lnTo>
                  <a:pt x="2523089" y="1765299"/>
                </a:lnTo>
                <a:lnTo>
                  <a:pt x="2530570" y="1777999"/>
                </a:lnTo>
                <a:lnTo>
                  <a:pt x="2540670" y="1790699"/>
                </a:lnTo>
                <a:lnTo>
                  <a:pt x="5102346" y="1790699"/>
                </a:lnTo>
                <a:lnTo>
                  <a:pt x="5119290" y="1777999"/>
                </a:lnTo>
                <a:lnTo>
                  <a:pt x="5141069" y="1765299"/>
                </a:lnTo>
                <a:close/>
              </a:path>
              <a:path w="11268710" h="2006600">
                <a:moveTo>
                  <a:pt x="2460956" y="1765299"/>
                </a:moveTo>
                <a:lnTo>
                  <a:pt x="2381123" y="1765299"/>
                </a:lnTo>
                <a:lnTo>
                  <a:pt x="2387179" y="1777999"/>
                </a:lnTo>
                <a:lnTo>
                  <a:pt x="2451687" y="1777999"/>
                </a:lnTo>
                <a:lnTo>
                  <a:pt x="2460956" y="1765299"/>
                </a:lnTo>
                <a:close/>
              </a:path>
              <a:path w="11268710" h="2006600">
                <a:moveTo>
                  <a:pt x="5198589" y="1752599"/>
                </a:moveTo>
                <a:lnTo>
                  <a:pt x="2348865" y="1752599"/>
                </a:lnTo>
                <a:lnTo>
                  <a:pt x="2351405" y="1765299"/>
                </a:lnTo>
                <a:lnTo>
                  <a:pt x="5159121" y="1765299"/>
                </a:lnTo>
                <a:lnTo>
                  <a:pt x="5198589" y="1752599"/>
                </a:lnTo>
                <a:close/>
              </a:path>
              <a:path w="11268710" h="2006600">
                <a:moveTo>
                  <a:pt x="5565902" y="1689099"/>
                </a:moveTo>
                <a:lnTo>
                  <a:pt x="5526532" y="1689099"/>
                </a:lnTo>
                <a:lnTo>
                  <a:pt x="5531485" y="1701799"/>
                </a:lnTo>
                <a:lnTo>
                  <a:pt x="5565902" y="1689099"/>
                </a:lnTo>
                <a:close/>
              </a:path>
              <a:path w="11268710" h="2006600">
                <a:moveTo>
                  <a:pt x="5670756" y="1689099"/>
                </a:moveTo>
                <a:lnTo>
                  <a:pt x="5599430" y="1689099"/>
                </a:lnTo>
                <a:lnTo>
                  <a:pt x="5606343" y="1701799"/>
                </a:lnTo>
                <a:lnTo>
                  <a:pt x="5661892" y="1701799"/>
                </a:lnTo>
                <a:lnTo>
                  <a:pt x="5670756" y="1689099"/>
                </a:lnTo>
                <a:close/>
              </a:path>
              <a:path w="11268710" h="2006600">
                <a:moveTo>
                  <a:pt x="5734812" y="1676399"/>
                </a:moveTo>
                <a:lnTo>
                  <a:pt x="5730367" y="1676399"/>
                </a:lnTo>
                <a:lnTo>
                  <a:pt x="5733542" y="1689099"/>
                </a:lnTo>
                <a:lnTo>
                  <a:pt x="5734812" y="1676399"/>
                </a:lnTo>
                <a:close/>
              </a:path>
              <a:path w="11268710" h="2006600">
                <a:moveTo>
                  <a:pt x="5778642" y="1676399"/>
                </a:moveTo>
                <a:lnTo>
                  <a:pt x="5751689" y="1676399"/>
                </a:lnTo>
                <a:lnTo>
                  <a:pt x="5765292" y="1689099"/>
                </a:lnTo>
                <a:lnTo>
                  <a:pt x="5778642" y="1676399"/>
                </a:lnTo>
                <a:close/>
              </a:path>
              <a:path w="11268710" h="2006600">
                <a:moveTo>
                  <a:pt x="5888128" y="1663699"/>
                </a:moveTo>
                <a:lnTo>
                  <a:pt x="5855366" y="1663699"/>
                </a:lnTo>
                <a:lnTo>
                  <a:pt x="5865368" y="1676399"/>
                </a:lnTo>
                <a:lnTo>
                  <a:pt x="5888128" y="1663699"/>
                </a:lnTo>
                <a:close/>
              </a:path>
              <a:path w="11268710" h="2006600">
                <a:moveTo>
                  <a:pt x="6150864" y="1638299"/>
                </a:moveTo>
                <a:lnTo>
                  <a:pt x="6093856" y="1638299"/>
                </a:lnTo>
                <a:lnTo>
                  <a:pt x="6107031" y="1650999"/>
                </a:lnTo>
                <a:lnTo>
                  <a:pt x="6148578" y="1650999"/>
                </a:lnTo>
                <a:lnTo>
                  <a:pt x="6150864" y="1638299"/>
                </a:lnTo>
                <a:close/>
              </a:path>
              <a:path w="11268710" h="2006600">
                <a:moveTo>
                  <a:pt x="6262925" y="1612899"/>
                </a:moveTo>
                <a:lnTo>
                  <a:pt x="6237902" y="1612899"/>
                </a:lnTo>
                <a:lnTo>
                  <a:pt x="6249543" y="1625599"/>
                </a:lnTo>
                <a:lnTo>
                  <a:pt x="6257621" y="1625599"/>
                </a:lnTo>
                <a:lnTo>
                  <a:pt x="6262925" y="1612899"/>
                </a:lnTo>
                <a:close/>
              </a:path>
              <a:path w="11268710" h="2006600">
                <a:moveTo>
                  <a:pt x="6313043" y="1612899"/>
                </a:moveTo>
                <a:lnTo>
                  <a:pt x="6266777" y="1612899"/>
                </a:lnTo>
                <a:lnTo>
                  <a:pt x="6270498" y="1625599"/>
                </a:lnTo>
                <a:lnTo>
                  <a:pt x="6283833" y="1625599"/>
                </a:lnTo>
                <a:lnTo>
                  <a:pt x="6313043" y="1612899"/>
                </a:lnTo>
                <a:close/>
              </a:path>
              <a:path w="11268710" h="2006600">
                <a:moveTo>
                  <a:pt x="6653298" y="1435099"/>
                </a:moveTo>
                <a:lnTo>
                  <a:pt x="6617208" y="1435099"/>
                </a:lnTo>
                <a:lnTo>
                  <a:pt x="6639589" y="1447799"/>
                </a:lnTo>
                <a:lnTo>
                  <a:pt x="6653298" y="1435099"/>
                </a:lnTo>
                <a:close/>
              </a:path>
              <a:path w="11268710" h="2006600">
                <a:moveTo>
                  <a:pt x="6706764" y="1409699"/>
                </a:moveTo>
                <a:lnTo>
                  <a:pt x="6688734" y="1409699"/>
                </a:lnTo>
                <a:lnTo>
                  <a:pt x="6694043" y="1422399"/>
                </a:lnTo>
                <a:lnTo>
                  <a:pt x="6706764" y="1409699"/>
                </a:lnTo>
                <a:close/>
              </a:path>
              <a:path w="11268710" h="2006600">
                <a:moveTo>
                  <a:pt x="6750245" y="1409699"/>
                </a:moveTo>
                <a:lnTo>
                  <a:pt x="6719808" y="1409699"/>
                </a:lnTo>
                <a:lnTo>
                  <a:pt x="6729493" y="1422399"/>
                </a:lnTo>
                <a:lnTo>
                  <a:pt x="6732143" y="1422399"/>
                </a:lnTo>
                <a:lnTo>
                  <a:pt x="6750245" y="1409699"/>
                </a:lnTo>
                <a:close/>
              </a:path>
              <a:path w="11268710" h="2006600">
                <a:moveTo>
                  <a:pt x="6940804" y="1346199"/>
                </a:moveTo>
                <a:lnTo>
                  <a:pt x="6910705" y="1346199"/>
                </a:lnTo>
                <a:lnTo>
                  <a:pt x="6933743" y="1358899"/>
                </a:lnTo>
                <a:lnTo>
                  <a:pt x="6940804" y="1346199"/>
                </a:lnTo>
                <a:close/>
              </a:path>
              <a:path w="11268710" h="2006600">
                <a:moveTo>
                  <a:pt x="7323389" y="1219199"/>
                </a:moveTo>
                <a:lnTo>
                  <a:pt x="7305182" y="1219199"/>
                </a:lnTo>
                <a:lnTo>
                  <a:pt x="7311263" y="1231899"/>
                </a:lnTo>
                <a:lnTo>
                  <a:pt x="7323389" y="1219199"/>
                </a:lnTo>
                <a:close/>
              </a:path>
              <a:path w="11268710" h="2006600">
                <a:moveTo>
                  <a:pt x="7829931" y="1028699"/>
                </a:moveTo>
                <a:lnTo>
                  <a:pt x="7794712" y="1028699"/>
                </a:lnTo>
                <a:lnTo>
                  <a:pt x="7807864" y="1041399"/>
                </a:lnTo>
                <a:lnTo>
                  <a:pt x="7819350" y="1041399"/>
                </a:lnTo>
                <a:lnTo>
                  <a:pt x="7829931" y="1028699"/>
                </a:lnTo>
                <a:close/>
              </a:path>
              <a:path w="11268710" h="2006600">
                <a:moveTo>
                  <a:pt x="7973315" y="977899"/>
                </a:moveTo>
                <a:lnTo>
                  <a:pt x="7939956" y="977899"/>
                </a:lnTo>
                <a:lnTo>
                  <a:pt x="7959598" y="990599"/>
                </a:lnTo>
                <a:lnTo>
                  <a:pt x="7973315" y="977899"/>
                </a:lnTo>
                <a:close/>
              </a:path>
              <a:path w="11268710" h="2006600">
                <a:moveTo>
                  <a:pt x="8073669" y="977899"/>
                </a:moveTo>
                <a:lnTo>
                  <a:pt x="8059783" y="977899"/>
                </a:lnTo>
                <a:lnTo>
                  <a:pt x="8066452" y="990599"/>
                </a:lnTo>
                <a:lnTo>
                  <a:pt x="8073669" y="977899"/>
                </a:lnTo>
                <a:close/>
              </a:path>
              <a:path w="11268710" h="2006600">
                <a:moveTo>
                  <a:pt x="8197342" y="965199"/>
                </a:moveTo>
                <a:lnTo>
                  <a:pt x="8117350" y="965199"/>
                </a:lnTo>
                <a:lnTo>
                  <a:pt x="8127585" y="977899"/>
                </a:lnTo>
                <a:lnTo>
                  <a:pt x="8149939" y="977899"/>
                </a:lnTo>
                <a:lnTo>
                  <a:pt x="8197342" y="965199"/>
                </a:lnTo>
                <a:close/>
              </a:path>
              <a:path w="11268710" h="2006600">
                <a:moveTo>
                  <a:pt x="8377501" y="914399"/>
                </a:moveTo>
                <a:lnTo>
                  <a:pt x="8325231" y="914399"/>
                </a:lnTo>
                <a:lnTo>
                  <a:pt x="8335518" y="927099"/>
                </a:lnTo>
                <a:lnTo>
                  <a:pt x="8357361" y="927099"/>
                </a:lnTo>
                <a:lnTo>
                  <a:pt x="8377501" y="914399"/>
                </a:lnTo>
                <a:close/>
              </a:path>
              <a:path w="11268710" h="2006600">
                <a:moveTo>
                  <a:pt x="10805902" y="139700"/>
                </a:moveTo>
                <a:lnTo>
                  <a:pt x="10652827" y="139700"/>
                </a:lnTo>
                <a:lnTo>
                  <a:pt x="10660761" y="165100"/>
                </a:lnTo>
                <a:lnTo>
                  <a:pt x="10687122" y="152400"/>
                </a:lnTo>
                <a:lnTo>
                  <a:pt x="10796707" y="152400"/>
                </a:lnTo>
                <a:lnTo>
                  <a:pt x="10805902" y="139700"/>
                </a:lnTo>
                <a:close/>
              </a:path>
              <a:path w="11268710" h="2006600">
                <a:moveTo>
                  <a:pt x="10626629" y="139700"/>
                </a:moveTo>
                <a:lnTo>
                  <a:pt x="10564495" y="139700"/>
                </a:lnTo>
                <a:lnTo>
                  <a:pt x="10593431" y="152400"/>
                </a:lnTo>
                <a:lnTo>
                  <a:pt x="10626629" y="139700"/>
                </a:lnTo>
                <a:close/>
              </a:path>
            </a:pathLst>
          </a:custGeom>
          <a:solidFill>
            <a:srgbClr val="82766A">
              <a:alpha val="1490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133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80"/>
              </a:spcBef>
            </a:pPr>
            <a:r>
              <a:rPr sz="3600" spc="-175" dirty="0"/>
              <a:t>Regulador</a:t>
            </a:r>
            <a:r>
              <a:rPr sz="3600" spc="-340" dirty="0"/>
              <a:t> </a:t>
            </a:r>
            <a:r>
              <a:rPr sz="3600" spc="-170" dirty="0"/>
              <a:t>de</a:t>
            </a:r>
            <a:r>
              <a:rPr sz="3600" spc="-355" dirty="0"/>
              <a:t> </a:t>
            </a:r>
            <a:r>
              <a:rPr sz="3600" spc="-114" dirty="0"/>
              <a:t>tensión</a:t>
            </a:r>
            <a:endParaRPr sz="3600"/>
          </a:p>
          <a:p>
            <a:pPr marL="12700">
              <a:lnSpc>
                <a:spcPct val="100000"/>
              </a:lnSpc>
              <a:spcBef>
                <a:spcPts val="695"/>
              </a:spcBef>
            </a:pPr>
            <a:r>
              <a:rPr sz="1600" spc="-10" dirty="0"/>
              <a:t>LM1117</a:t>
            </a:r>
            <a:endParaRPr sz="16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5778" y="3047594"/>
            <a:ext cx="3117723" cy="2499190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5307076" y="4467966"/>
            <a:ext cx="6885305" cy="2390140"/>
            <a:chOff x="5307076" y="4467966"/>
            <a:chExt cx="6885305" cy="2390140"/>
          </a:xfrm>
        </p:grpSpPr>
        <p:sp>
          <p:nvSpPr>
            <p:cNvPr id="6" name="object 6"/>
            <p:cNvSpPr/>
            <p:nvPr/>
          </p:nvSpPr>
          <p:spPr>
            <a:xfrm>
              <a:off x="5307076" y="6277965"/>
              <a:ext cx="6885305" cy="580390"/>
            </a:xfrm>
            <a:custGeom>
              <a:avLst/>
              <a:gdLst/>
              <a:ahLst/>
              <a:cxnLst/>
              <a:rect l="l" t="t" r="r" b="b"/>
              <a:pathLst>
                <a:path w="6885305" h="580390">
                  <a:moveTo>
                    <a:pt x="6884924" y="0"/>
                  </a:moveTo>
                  <a:lnTo>
                    <a:pt x="6845808" y="12242"/>
                  </a:lnTo>
                  <a:lnTo>
                    <a:pt x="6773005" y="30873"/>
                  </a:lnTo>
                  <a:lnTo>
                    <a:pt x="6702298" y="37693"/>
                  </a:lnTo>
                  <a:lnTo>
                    <a:pt x="6692251" y="35094"/>
                  </a:lnTo>
                  <a:lnTo>
                    <a:pt x="6684121" y="34540"/>
                  </a:lnTo>
                  <a:lnTo>
                    <a:pt x="6677491" y="36497"/>
                  </a:lnTo>
                  <a:lnTo>
                    <a:pt x="6671945" y="41427"/>
                  </a:lnTo>
                  <a:lnTo>
                    <a:pt x="6643824" y="44210"/>
                  </a:lnTo>
                  <a:lnTo>
                    <a:pt x="6616525" y="49826"/>
                  </a:lnTo>
                  <a:lnTo>
                    <a:pt x="6591917" y="53202"/>
                  </a:lnTo>
                  <a:lnTo>
                    <a:pt x="6571869" y="49263"/>
                  </a:lnTo>
                  <a:lnTo>
                    <a:pt x="6563492" y="56452"/>
                  </a:lnTo>
                  <a:lnTo>
                    <a:pt x="6522737" y="52758"/>
                  </a:lnTo>
                  <a:lnTo>
                    <a:pt x="6507860" y="59169"/>
                  </a:lnTo>
                  <a:lnTo>
                    <a:pt x="6496012" y="74730"/>
                  </a:lnTo>
                  <a:lnTo>
                    <a:pt x="6461363" y="80159"/>
                  </a:lnTo>
                  <a:lnTo>
                    <a:pt x="6418117" y="81925"/>
                  </a:lnTo>
                  <a:lnTo>
                    <a:pt x="6380480" y="86499"/>
                  </a:lnTo>
                  <a:lnTo>
                    <a:pt x="6375648" y="96853"/>
                  </a:lnTo>
                  <a:lnTo>
                    <a:pt x="6362303" y="104219"/>
                  </a:lnTo>
                  <a:lnTo>
                    <a:pt x="6354173" y="111084"/>
                  </a:lnTo>
                  <a:lnTo>
                    <a:pt x="6364985" y="119938"/>
                  </a:lnTo>
                  <a:lnTo>
                    <a:pt x="6349146" y="122047"/>
                  </a:lnTo>
                  <a:lnTo>
                    <a:pt x="6338951" y="118290"/>
                  </a:lnTo>
                  <a:lnTo>
                    <a:pt x="6331231" y="112005"/>
                  </a:lnTo>
                  <a:lnTo>
                    <a:pt x="6322822" y="106527"/>
                  </a:lnTo>
                  <a:lnTo>
                    <a:pt x="6304835" y="105396"/>
                  </a:lnTo>
                  <a:lnTo>
                    <a:pt x="6296374" y="99907"/>
                  </a:lnTo>
                  <a:lnTo>
                    <a:pt x="6293104" y="92004"/>
                  </a:lnTo>
                  <a:lnTo>
                    <a:pt x="6290691" y="83629"/>
                  </a:lnTo>
                  <a:lnTo>
                    <a:pt x="6262635" y="94607"/>
                  </a:lnTo>
                  <a:lnTo>
                    <a:pt x="6225984" y="93008"/>
                  </a:lnTo>
                  <a:lnTo>
                    <a:pt x="6184284" y="85779"/>
                  </a:lnTo>
                  <a:lnTo>
                    <a:pt x="6141084" y="79870"/>
                  </a:lnTo>
                  <a:lnTo>
                    <a:pt x="6114178" y="87420"/>
                  </a:lnTo>
                  <a:lnTo>
                    <a:pt x="6085284" y="102054"/>
                  </a:lnTo>
                  <a:lnTo>
                    <a:pt x="6056413" y="111892"/>
                  </a:lnTo>
                  <a:lnTo>
                    <a:pt x="6029579" y="105054"/>
                  </a:lnTo>
                  <a:lnTo>
                    <a:pt x="6012715" y="105485"/>
                  </a:lnTo>
                  <a:lnTo>
                    <a:pt x="5993828" y="101644"/>
                  </a:lnTo>
                  <a:lnTo>
                    <a:pt x="5975607" y="100803"/>
                  </a:lnTo>
                  <a:lnTo>
                    <a:pt x="5960745" y="110236"/>
                  </a:lnTo>
                  <a:lnTo>
                    <a:pt x="5927226" y="107137"/>
                  </a:lnTo>
                  <a:lnTo>
                    <a:pt x="5901197" y="107254"/>
                  </a:lnTo>
                  <a:lnTo>
                    <a:pt x="5876430" y="106499"/>
                  </a:lnTo>
                  <a:lnTo>
                    <a:pt x="5846699" y="100787"/>
                  </a:lnTo>
                  <a:lnTo>
                    <a:pt x="5819971" y="104206"/>
                  </a:lnTo>
                  <a:lnTo>
                    <a:pt x="5810043" y="113176"/>
                  </a:lnTo>
                  <a:lnTo>
                    <a:pt x="5795996" y="120621"/>
                  </a:lnTo>
                  <a:lnTo>
                    <a:pt x="5756909" y="119468"/>
                  </a:lnTo>
                  <a:lnTo>
                    <a:pt x="5729847" y="125498"/>
                  </a:lnTo>
                  <a:lnTo>
                    <a:pt x="5701474" y="129841"/>
                  </a:lnTo>
                  <a:lnTo>
                    <a:pt x="5672149" y="132456"/>
                  </a:lnTo>
                  <a:lnTo>
                    <a:pt x="5642229" y="133299"/>
                  </a:lnTo>
                  <a:lnTo>
                    <a:pt x="5637780" y="130703"/>
                  </a:lnTo>
                  <a:lnTo>
                    <a:pt x="5629878" y="131789"/>
                  </a:lnTo>
                  <a:lnTo>
                    <a:pt x="5613527" y="136537"/>
                  </a:lnTo>
                  <a:lnTo>
                    <a:pt x="5611715" y="133629"/>
                  </a:lnTo>
                  <a:lnTo>
                    <a:pt x="5605986" y="131699"/>
                  </a:lnTo>
                  <a:lnTo>
                    <a:pt x="5598757" y="131197"/>
                  </a:lnTo>
                  <a:lnTo>
                    <a:pt x="5592445" y="132575"/>
                  </a:lnTo>
                  <a:lnTo>
                    <a:pt x="5545238" y="133806"/>
                  </a:lnTo>
                  <a:lnTo>
                    <a:pt x="5522087" y="130232"/>
                  </a:lnTo>
                  <a:lnTo>
                    <a:pt x="5512863" y="124726"/>
                  </a:lnTo>
                  <a:lnTo>
                    <a:pt x="5507439" y="120160"/>
                  </a:lnTo>
                  <a:lnTo>
                    <a:pt x="5495686" y="119406"/>
                  </a:lnTo>
                  <a:lnTo>
                    <a:pt x="5467477" y="125336"/>
                  </a:lnTo>
                  <a:lnTo>
                    <a:pt x="5440076" y="119356"/>
                  </a:lnTo>
                  <a:lnTo>
                    <a:pt x="5424201" y="105362"/>
                  </a:lnTo>
                  <a:lnTo>
                    <a:pt x="5407040" y="94982"/>
                  </a:lnTo>
                  <a:lnTo>
                    <a:pt x="5375783" y="99847"/>
                  </a:lnTo>
                  <a:lnTo>
                    <a:pt x="5335043" y="95504"/>
                  </a:lnTo>
                  <a:lnTo>
                    <a:pt x="5299424" y="89157"/>
                  </a:lnTo>
                  <a:lnTo>
                    <a:pt x="5263947" y="85338"/>
                  </a:lnTo>
                  <a:lnTo>
                    <a:pt x="5223637" y="88582"/>
                  </a:lnTo>
                  <a:lnTo>
                    <a:pt x="5183245" y="85797"/>
                  </a:lnTo>
                  <a:lnTo>
                    <a:pt x="5145293" y="82267"/>
                  </a:lnTo>
                  <a:lnTo>
                    <a:pt x="5108604" y="79913"/>
                  </a:lnTo>
                  <a:lnTo>
                    <a:pt x="5071999" y="80657"/>
                  </a:lnTo>
                  <a:lnTo>
                    <a:pt x="5058882" y="76411"/>
                  </a:lnTo>
                  <a:lnTo>
                    <a:pt x="5045456" y="74285"/>
                  </a:lnTo>
                  <a:lnTo>
                    <a:pt x="5031458" y="75021"/>
                  </a:lnTo>
                  <a:lnTo>
                    <a:pt x="5016627" y="79362"/>
                  </a:lnTo>
                  <a:lnTo>
                    <a:pt x="4984900" y="74617"/>
                  </a:lnTo>
                  <a:lnTo>
                    <a:pt x="4962652" y="69549"/>
                  </a:lnTo>
                  <a:lnTo>
                    <a:pt x="4943260" y="67080"/>
                  </a:lnTo>
                  <a:lnTo>
                    <a:pt x="4920107" y="70129"/>
                  </a:lnTo>
                  <a:lnTo>
                    <a:pt x="4902146" y="56870"/>
                  </a:lnTo>
                  <a:lnTo>
                    <a:pt x="4890055" y="56437"/>
                  </a:lnTo>
                  <a:lnTo>
                    <a:pt x="4877083" y="61612"/>
                  </a:lnTo>
                  <a:lnTo>
                    <a:pt x="4856480" y="65176"/>
                  </a:lnTo>
                  <a:lnTo>
                    <a:pt x="4845980" y="68769"/>
                  </a:lnTo>
                  <a:lnTo>
                    <a:pt x="4849352" y="74306"/>
                  </a:lnTo>
                  <a:lnTo>
                    <a:pt x="4853176" y="79183"/>
                  </a:lnTo>
                  <a:lnTo>
                    <a:pt x="4844033" y="80797"/>
                  </a:lnTo>
                  <a:lnTo>
                    <a:pt x="4827932" y="78423"/>
                  </a:lnTo>
                  <a:lnTo>
                    <a:pt x="4814665" y="81429"/>
                  </a:lnTo>
                  <a:lnTo>
                    <a:pt x="4801350" y="84144"/>
                  </a:lnTo>
                  <a:lnTo>
                    <a:pt x="4785106" y="80899"/>
                  </a:lnTo>
                  <a:lnTo>
                    <a:pt x="4782294" y="74169"/>
                  </a:lnTo>
                  <a:lnTo>
                    <a:pt x="4761753" y="72399"/>
                  </a:lnTo>
                  <a:lnTo>
                    <a:pt x="4739332" y="70815"/>
                  </a:lnTo>
                  <a:lnTo>
                    <a:pt x="4730877" y="64643"/>
                  </a:lnTo>
                  <a:lnTo>
                    <a:pt x="4710120" y="70332"/>
                  </a:lnTo>
                  <a:lnTo>
                    <a:pt x="4695793" y="67052"/>
                  </a:lnTo>
                  <a:lnTo>
                    <a:pt x="4681227" y="61167"/>
                  </a:lnTo>
                  <a:lnTo>
                    <a:pt x="4659757" y="59042"/>
                  </a:lnTo>
                  <a:lnTo>
                    <a:pt x="4646556" y="62144"/>
                  </a:lnTo>
                  <a:lnTo>
                    <a:pt x="4635500" y="62831"/>
                  </a:lnTo>
                  <a:lnTo>
                    <a:pt x="4625967" y="60744"/>
                  </a:lnTo>
                  <a:lnTo>
                    <a:pt x="4617339" y="55524"/>
                  </a:lnTo>
                  <a:lnTo>
                    <a:pt x="4571180" y="66834"/>
                  </a:lnTo>
                  <a:lnTo>
                    <a:pt x="4552108" y="65309"/>
                  </a:lnTo>
                  <a:lnTo>
                    <a:pt x="4536060" y="59860"/>
                  </a:lnTo>
                  <a:lnTo>
                    <a:pt x="4498975" y="59397"/>
                  </a:lnTo>
                  <a:lnTo>
                    <a:pt x="4449016" y="65015"/>
                  </a:lnTo>
                  <a:lnTo>
                    <a:pt x="4397343" y="71412"/>
                  </a:lnTo>
                  <a:lnTo>
                    <a:pt x="4344098" y="81504"/>
                  </a:lnTo>
                  <a:lnTo>
                    <a:pt x="4289425" y="98209"/>
                  </a:lnTo>
                  <a:lnTo>
                    <a:pt x="4276012" y="103170"/>
                  </a:lnTo>
                  <a:lnTo>
                    <a:pt x="4260135" y="105278"/>
                  </a:lnTo>
                  <a:lnTo>
                    <a:pt x="4220718" y="96367"/>
                  </a:lnTo>
                  <a:lnTo>
                    <a:pt x="4191168" y="106255"/>
                  </a:lnTo>
                  <a:lnTo>
                    <a:pt x="4169108" y="109202"/>
                  </a:lnTo>
                  <a:lnTo>
                    <a:pt x="4151262" y="111056"/>
                  </a:lnTo>
                  <a:lnTo>
                    <a:pt x="4134357" y="117665"/>
                  </a:lnTo>
                  <a:lnTo>
                    <a:pt x="4093029" y="115708"/>
                  </a:lnTo>
                  <a:lnTo>
                    <a:pt x="4059189" y="110818"/>
                  </a:lnTo>
                  <a:lnTo>
                    <a:pt x="4032613" y="108012"/>
                  </a:lnTo>
                  <a:lnTo>
                    <a:pt x="4013073" y="112306"/>
                  </a:lnTo>
                  <a:lnTo>
                    <a:pt x="3990671" y="107468"/>
                  </a:lnTo>
                  <a:lnTo>
                    <a:pt x="3967495" y="101115"/>
                  </a:lnTo>
                  <a:lnTo>
                    <a:pt x="3944439" y="97884"/>
                  </a:lnTo>
                  <a:lnTo>
                    <a:pt x="3922395" y="102412"/>
                  </a:lnTo>
                  <a:lnTo>
                    <a:pt x="3922903" y="99250"/>
                  </a:lnTo>
                  <a:lnTo>
                    <a:pt x="3920871" y="98082"/>
                  </a:lnTo>
                  <a:lnTo>
                    <a:pt x="3917188" y="97955"/>
                  </a:lnTo>
                  <a:lnTo>
                    <a:pt x="3910456" y="98793"/>
                  </a:lnTo>
                  <a:lnTo>
                    <a:pt x="3907663" y="103670"/>
                  </a:lnTo>
                  <a:lnTo>
                    <a:pt x="3898251" y="110889"/>
                  </a:lnTo>
                  <a:lnTo>
                    <a:pt x="3887517" y="110285"/>
                  </a:lnTo>
                  <a:lnTo>
                    <a:pt x="3873426" y="107097"/>
                  </a:lnTo>
                  <a:lnTo>
                    <a:pt x="3853942" y="106565"/>
                  </a:lnTo>
                  <a:lnTo>
                    <a:pt x="3839209" y="107213"/>
                  </a:lnTo>
                  <a:lnTo>
                    <a:pt x="3840733" y="102704"/>
                  </a:lnTo>
                  <a:lnTo>
                    <a:pt x="3842639" y="98590"/>
                  </a:lnTo>
                  <a:lnTo>
                    <a:pt x="3843781" y="94272"/>
                  </a:lnTo>
                  <a:lnTo>
                    <a:pt x="3834383" y="94386"/>
                  </a:lnTo>
                  <a:lnTo>
                    <a:pt x="3830447" y="94081"/>
                  </a:lnTo>
                  <a:lnTo>
                    <a:pt x="3819905" y="97193"/>
                  </a:lnTo>
                  <a:lnTo>
                    <a:pt x="3812688" y="96876"/>
                  </a:lnTo>
                  <a:lnTo>
                    <a:pt x="3798349" y="94996"/>
                  </a:lnTo>
                  <a:lnTo>
                    <a:pt x="3791204" y="94894"/>
                  </a:lnTo>
                  <a:lnTo>
                    <a:pt x="3786504" y="95250"/>
                  </a:lnTo>
                  <a:lnTo>
                    <a:pt x="3781805" y="96647"/>
                  </a:lnTo>
                  <a:lnTo>
                    <a:pt x="3776979" y="100025"/>
                  </a:lnTo>
                  <a:lnTo>
                    <a:pt x="3777622" y="106887"/>
                  </a:lnTo>
                  <a:lnTo>
                    <a:pt x="3758596" y="111101"/>
                  </a:lnTo>
                  <a:lnTo>
                    <a:pt x="3737617" y="115364"/>
                  </a:lnTo>
                  <a:lnTo>
                    <a:pt x="3732403" y="122377"/>
                  </a:lnTo>
                  <a:lnTo>
                    <a:pt x="3709544" y="119389"/>
                  </a:lnTo>
                  <a:lnTo>
                    <a:pt x="3697271" y="124320"/>
                  </a:lnTo>
                  <a:lnTo>
                    <a:pt x="3686022" y="131803"/>
                  </a:lnTo>
                  <a:lnTo>
                    <a:pt x="3666235" y="136474"/>
                  </a:lnTo>
                  <a:lnTo>
                    <a:pt x="3651849" y="135077"/>
                  </a:lnTo>
                  <a:lnTo>
                    <a:pt x="3640772" y="135761"/>
                  </a:lnTo>
                  <a:lnTo>
                    <a:pt x="3632553" y="138947"/>
                  </a:lnTo>
                  <a:lnTo>
                    <a:pt x="3626739" y="145059"/>
                  </a:lnTo>
                  <a:lnTo>
                    <a:pt x="3583060" y="139869"/>
                  </a:lnTo>
                  <a:lnTo>
                    <a:pt x="3563728" y="141264"/>
                  </a:lnTo>
                  <a:lnTo>
                    <a:pt x="3554565" y="146322"/>
                  </a:lnTo>
                  <a:lnTo>
                    <a:pt x="3541390" y="152121"/>
                  </a:lnTo>
                  <a:lnTo>
                    <a:pt x="3510026" y="155740"/>
                  </a:lnTo>
                  <a:lnTo>
                    <a:pt x="3458906" y="156363"/>
                  </a:lnTo>
                  <a:lnTo>
                    <a:pt x="3405679" y="156449"/>
                  </a:lnTo>
                  <a:lnTo>
                    <a:pt x="3349095" y="153152"/>
                  </a:lnTo>
                  <a:lnTo>
                    <a:pt x="3287903" y="143624"/>
                  </a:lnTo>
                  <a:lnTo>
                    <a:pt x="3272482" y="140441"/>
                  </a:lnTo>
                  <a:lnTo>
                    <a:pt x="3256073" y="140328"/>
                  </a:lnTo>
                  <a:lnTo>
                    <a:pt x="3222244" y="153771"/>
                  </a:lnTo>
                  <a:lnTo>
                    <a:pt x="3188714" y="147780"/>
                  </a:lnTo>
                  <a:lnTo>
                    <a:pt x="3165840" y="147610"/>
                  </a:lnTo>
                  <a:lnTo>
                    <a:pt x="3147609" y="147990"/>
                  </a:lnTo>
                  <a:lnTo>
                    <a:pt x="3128009" y="143649"/>
                  </a:lnTo>
                  <a:lnTo>
                    <a:pt x="3088923" y="150574"/>
                  </a:lnTo>
                  <a:lnTo>
                    <a:pt x="3058493" y="159435"/>
                  </a:lnTo>
                  <a:lnTo>
                    <a:pt x="3034087" y="165391"/>
                  </a:lnTo>
                  <a:lnTo>
                    <a:pt x="3013075" y="163601"/>
                  </a:lnTo>
                  <a:lnTo>
                    <a:pt x="2993647" y="171030"/>
                  </a:lnTo>
                  <a:lnTo>
                    <a:pt x="2974244" y="180017"/>
                  </a:lnTo>
                  <a:lnTo>
                    <a:pt x="2953460" y="185959"/>
                  </a:lnTo>
                  <a:lnTo>
                    <a:pt x="2929890" y="184251"/>
                  </a:lnTo>
                  <a:lnTo>
                    <a:pt x="2927048" y="189211"/>
                  </a:lnTo>
                  <a:lnTo>
                    <a:pt x="2894028" y="189034"/>
                  </a:lnTo>
                  <a:lnTo>
                    <a:pt x="2881756" y="193408"/>
                  </a:lnTo>
                  <a:lnTo>
                    <a:pt x="2876325" y="198331"/>
                  </a:lnTo>
                  <a:lnTo>
                    <a:pt x="2868120" y="200553"/>
                  </a:lnTo>
                  <a:lnTo>
                    <a:pt x="2848482" y="202755"/>
                  </a:lnTo>
                  <a:lnTo>
                    <a:pt x="2832153" y="208338"/>
                  </a:lnTo>
                  <a:lnTo>
                    <a:pt x="2805191" y="211872"/>
                  </a:lnTo>
                  <a:lnTo>
                    <a:pt x="2776348" y="213194"/>
                  </a:lnTo>
                  <a:lnTo>
                    <a:pt x="2754376" y="212140"/>
                  </a:lnTo>
                  <a:lnTo>
                    <a:pt x="2711638" y="209105"/>
                  </a:lnTo>
                  <a:lnTo>
                    <a:pt x="2670127" y="215482"/>
                  </a:lnTo>
                  <a:lnTo>
                    <a:pt x="2630735" y="222576"/>
                  </a:lnTo>
                  <a:lnTo>
                    <a:pt x="2594355" y="221691"/>
                  </a:lnTo>
                  <a:lnTo>
                    <a:pt x="2585178" y="221863"/>
                  </a:lnTo>
                  <a:lnTo>
                    <a:pt x="2536698" y="233248"/>
                  </a:lnTo>
                  <a:lnTo>
                    <a:pt x="2534412" y="239763"/>
                  </a:lnTo>
                  <a:lnTo>
                    <a:pt x="2516758" y="242455"/>
                  </a:lnTo>
                  <a:lnTo>
                    <a:pt x="2498090" y="251091"/>
                  </a:lnTo>
                  <a:lnTo>
                    <a:pt x="2489962" y="253644"/>
                  </a:lnTo>
                  <a:lnTo>
                    <a:pt x="2472485" y="244847"/>
                  </a:lnTo>
                  <a:lnTo>
                    <a:pt x="2448734" y="249324"/>
                  </a:lnTo>
                  <a:lnTo>
                    <a:pt x="2428293" y="254085"/>
                  </a:lnTo>
                  <a:lnTo>
                    <a:pt x="2420747" y="246138"/>
                  </a:lnTo>
                  <a:lnTo>
                    <a:pt x="2395102" y="247969"/>
                  </a:lnTo>
                  <a:lnTo>
                    <a:pt x="2382281" y="245076"/>
                  </a:lnTo>
                  <a:lnTo>
                    <a:pt x="2371580" y="246058"/>
                  </a:lnTo>
                  <a:lnTo>
                    <a:pt x="2352294" y="259511"/>
                  </a:lnTo>
                  <a:lnTo>
                    <a:pt x="2305103" y="260928"/>
                  </a:lnTo>
                  <a:lnTo>
                    <a:pt x="2256752" y="265996"/>
                  </a:lnTo>
                  <a:lnTo>
                    <a:pt x="2208006" y="272321"/>
                  </a:lnTo>
                  <a:lnTo>
                    <a:pt x="2159630" y="277508"/>
                  </a:lnTo>
                  <a:lnTo>
                    <a:pt x="2112390" y="279162"/>
                  </a:lnTo>
                  <a:lnTo>
                    <a:pt x="2067052" y="274891"/>
                  </a:lnTo>
                  <a:lnTo>
                    <a:pt x="2074616" y="282873"/>
                  </a:lnTo>
                  <a:lnTo>
                    <a:pt x="2070417" y="291077"/>
                  </a:lnTo>
                  <a:lnTo>
                    <a:pt x="2057550" y="297376"/>
                  </a:lnTo>
                  <a:lnTo>
                    <a:pt x="2039112" y="299643"/>
                  </a:lnTo>
                  <a:lnTo>
                    <a:pt x="2055231" y="311564"/>
                  </a:lnTo>
                  <a:lnTo>
                    <a:pt x="2039455" y="312672"/>
                  </a:lnTo>
                  <a:lnTo>
                    <a:pt x="2005314" y="308214"/>
                  </a:lnTo>
                  <a:lnTo>
                    <a:pt x="1966336" y="303438"/>
                  </a:lnTo>
                  <a:lnTo>
                    <a:pt x="1936050" y="303591"/>
                  </a:lnTo>
                  <a:lnTo>
                    <a:pt x="1927987" y="313918"/>
                  </a:lnTo>
                  <a:lnTo>
                    <a:pt x="1886509" y="294561"/>
                  </a:lnTo>
                  <a:lnTo>
                    <a:pt x="1824958" y="281387"/>
                  </a:lnTo>
                  <a:lnTo>
                    <a:pt x="1765931" y="279625"/>
                  </a:lnTo>
                  <a:lnTo>
                    <a:pt x="1732026" y="294500"/>
                  </a:lnTo>
                  <a:lnTo>
                    <a:pt x="1677485" y="299028"/>
                  </a:lnTo>
                  <a:lnTo>
                    <a:pt x="1624218" y="300872"/>
                  </a:lnTo>
                  <a:lnTo>
                    <a:pt x="1573452" y="305626"/>
                  </a:lnTo>
                  <a:lnTo>
                    <a:pt x="1526413" y="318884"/>
                  </a:lnTo>
                  <a:lnTo>
                    <a:pt x="1520063" y="315683"/>
                  </a:lnTo>
                  <a:lnTo>
                    <a:pt x="1512951" y="313410"/>
                  </a:lnTo>
                  <a:lnTo>
                    <a:pt x="1505457" y="311810"/>
                  </a:lnTo>
                  <a:lnTo>
                    <a:pt x="1483105" y="308914"/>
                  </a:lnTo>
                  <a:lnTo>
                    <a:pt x="1480820" y="310083"/>
                  </a:lnTo>
                  <a:lnTo>
                    <a:pt x="1472928" y="311656"/>
                  </a:lnTo>
                  <a:lnTo>
                    <a:pt x="1466262" y="312270"/>
                  </a:lnTo>
                  <a:lnTo>
                    <a:pt x="1460621" y="312079"/>
                  </a:lnTo>
                  <a:lnTo>
                    <a:pt x="1455801" y="311238"/>
                  </a:lnTo>
                  <a:lnTo>
                    <a:pt x="1449704" y="308444"/>
                  </a:lnTo>
                  <a:lnTo>
                    <a:pt x="1432305" y="308279"/>
                  </a:lnTo>
                  <a:lnTo>
                    <a:pt x="1397634" y="305396"/>
                  </a:lnTo>
                  <a:lnTo>
                    <a:pt x="1391666" y="307263"/>
                  </a:lnTo>
                  <a:lnTo>
                    <a:pt x="1340103" y="306666"/>
                  </a:lnTo>
                  <a:lnTo>
                    <a:pt x="1339596" y="307797"/>
                  </a:lnTo>
                  <a:lnTo>
                    <a:pt x="1337437" y="310324"/>
                  </a:lnTo>
                  <a:lnTo>
                    <a:pt x="1333627" y="312166"/>
                  </a:lnTo>
                  <a:lnTo>
                    <a:pt x="1326260" y="312623"/>
                  </a:lnTo>
                  <a:lnTo>
                    <a:pt x="1331725" y="320440"/>
                  </a:lnTo>
                  <a:lnTo>
                    <a:pt x="1327403" y="321979"/>
                  </a:lnTo>
                  <a:lnTo>
                    <a:pt x="1315938" y="320495"/>
                  </a:lnTo>
                  <a:lnTo>
                    <a:pt x="1299972" y="319239"/>
                  </a:lnTo>
                  <a:lnTo>
                    <a:pt x="1299827" y="332257"/>
                  </a:lnTo>
                  <a:lnTo>
                    <a:pt x="1281096" y="337715"/>
                  </a:lnTo>
                  <a:lnTo>
                    <a:pt x="1257484" y="341281"/>
                  </a:lnTo>
                  <a:lnTo>
                    <a:pt x="1242695" y="348627"/>
                  </a:lnTo>
                  <a:lnTo>
                    <a:pt x="1216167" y="348022"/>
                  </a:lnTo>
                  <a:lnTo>
                    <a:pt x="1188974" y="348132"/>
                  </a:lnTo>
                  <a:lnTo>
                    <a:pt x="1178306" y="348653"/>
                  </a:lnTo>
                  <a:lnTo>
                    <a:pt x="1178178" y="348919"/>
                  </a:lnTo>
                  <a:lnTo>
                    <a:pt x="1175893" y="349580"/>
                  </a:lnTo>
                  <a:lnTo>
                    <a:pt x="1172464" y="349961"/>
                  </a:lnTo>
                  <a:lnTo>
                    <a:pt x="1167002" y="349986"/>
                  </a:lnTo>
                  <a:lnTo>
                    <a:pt x="1158875" y="349605"/>
                  </a:lnTo>
                  <a:lnTo>
                    <a:pt x="1138047" y="350621"/>
                  </a:lnTo>
                  <a:lnTo>
                    <a:pt x="1131189" y="352679"/>
                  </a:lnTo>
                  <a:lnTo>
                    <a:pt x="1123021" y="364624"/>
                  </a:lnTo>
                  <a:lnTo>
                    <a:pt x="1121187" y="378337"/>
                  </a:lnTo>
                  <a:lnTo>
                    <a:pt x="1112829" y="387953"/>
                  </a:lnTo>
                  <a:lnTo>
                    <a:pt x="1085088" y="387604"/>
                  </a:lnTo>
                  <a:lnTo>
                    <a:pt x="1053978" y="398275"/>
                  </a:lnTo>
                  <a:lnTo>
                    <a:pt x="1028620" y="409990"/>
                  </a:lnTo>
                  <a:lnTo>
                    <a:pt x="1001523" y="419329"/>
                  </a:lnTo>
                  <a:lnTo>
                    <a:pt x="965200" y="422871"/>
                  </a:lnTo>
                  <a:lnTo>
                    <a:pt x="933221" y="432041"/>
                  </a:lnTo>
                  <a:lnTo>
                    <a:pt x="903874" y="441509"/>
                  </a:lnTo>
                  <a:lnTo>
                    <a:pt x="874742" y="449671"/>
                  </a:lnTo>
                  <a:lnTo>
                    <a:pt x="843407" y="454926"/>
                  </a:lnTo>
                  <a:lnTo>
                    <a:pt x="835423" y="461029"/>
                  </a:lnTo>
                  <a:lnTo>
                    <a:pt x="825642" y="465199"/>
                  </a:lnTo>
                  <a:lnTo>
                    <a:pt x="813313" y="466788"/>
                  </a:lnTo>
                  <a:lnTo>
                    <a:pt x="797687" y="465150"/>
                  </a:lnTo>
                  <a:lnTo>
                    <a:pt x="774430" y="474737"/>
                  </a:lnTo>
                  <a:lnTo>
                    <a:pt x="759364" y="483088"/>
                  </a:lnTo>
                  <a:lnTo>
                    <a:pt x="744823" y="488552"/>
                  </a:lnTo>
                  <a:lnTo>
                    <a:pt x="723138" y="489480"/>
                  </a:lnTo>
                  <a:lnTo>
                    <a:pt x="717732" y="504755"/>
                  </a:lnTo>
                  <a:lnTo>
                    <a:pt x="707898" y="507123"/>
                  </a:lnTo>
                  <a:lnTo>
                    <a:pt x="693205" y="504413"/>
                  </a:lnTo>
                  <a:lnTo>
                    <a:pt x="673226" y="504452"/>
                  </a:lnTo>
                  <a:lnTo>
                    <a:pt x="661777" y="502810"/>
                  </a:lnTo>
                  <a:lnTo>
                    <a:pt x="660590" y="497100"/>
                  </a:lnTo>
                  <a:lnTo>
                    <a:pt x="660261" y="491929"/>
                  </a:lnTo>
                  <a:lnTo>
                    <a:pt x="651383" y="491906"/>
                  </a:lnTo>
                  <a:lnTo>
                    <a:pt x="639568" y="496741"/>
                  </a:lnTo>
                  <a:lnTo>
                    <a:pt x="626205" y="496102"/>
                  </a:lnTo>
                  <a:lnTo>
                    <a:pt x="612985" y="495744"/>
                  </a:lnTo>
                  <a:lnTo>
                    <a:pt x="601599" y="501425"/>
                  </a:lnTo>
                  <a:lnTo>
                    <a:pt x="604216" y="508148"/>
                  </a:lnTo>
                  <a:lnTo>
                    <a:pt x="588248" y="513136"/>
                  </a:lnTo>
                  <a:lnTo>
                    <a:pt x="570541" y="518258"/>
                  </a:lnTo>
                  <a:lnTo>
                    <a:pt x="567944" y="525387"/>
                  </a:lnTo>
                  <a:lnTo>
                    <a:pt x="546282" y="523462"/>
                  </a:lnTo>
                  <a:lnTo>
                    <a:pt x="536575" y="528854"/>
                  </a:lnTo>
                  <a:lnTo>
                    <a:pt x="528581" y="536710"/>
                  </a:lnTo>
                  <a:lnTo>
                    <a:pt x="512063" y="542179"/>
                  </a:lnTo>
                  <a:lnTo>
                    <a:pt x="498705" y="541442"/>
                  </a:lnTo>
                  <a:lnTo>
                    <a:pt x="488918" y="542604"/>
                  </a:lnTo>
                  <a:lnTo>
                    <a:pt x="482417" y="546101"/>
                  </a:lnTo>
                  <a:lnTo>
                    <a:pt x="478916" y="552373"/>
                  </a:lnTo>
                  <a:lnTo>
                    <a:pt x="431863" y="549342"/>
                  </a:lnTo>
                  <a:lnTo>
                    <a:pt x="416909" y="553867"/>
                  </a:lnTo>
                  <a:lnTo>
                    <a:pt x="407336" y="561562"/>
                  </a:lnTo>
                  <a:lnTo>
                    <a:pt x="376427" y="568040"/>
                  </a:lnTo>
                  <a:lnTo>
                    <a:pt x="330350" y="570923"/>
                  </a:lnTo>
                  <a:lnTo>
                    <a:pt x="282225" y="573367"/>
                  </a:lnTo>
                  <a:lnTo>
                    <a:pt x="230052" y="572628"/>
                  </a:lnTo>
                  <a:lnTo>
                    <a:pt x="171831" y="565964"/>
                  </a:lnTo>
                  <a:lnTo>
                    <a:pt x="156970" y="563518"/>
                  </a:lnTo>
                  <a:lnTo>
                    <a:pt x="142097" y="564135"/>
                  </a:lnTo>
                  <a:lnTo>
                    <a:pt x="115443" y="578859"/>
                  </a:lnTo>
                  <a:lnTo>
                    <a:pt x="83292" y="574455"/>
                  </a:lnTo>
                  <a:lnTo>
                    <a:pt x="62547" y="575301"/>
                  </a:lnTo>
                  <a:lnTo>
                    <a:pt x="46184" y="576480"/>
                  </a:lnTo>
                  <a:lnTo>
                    <a:pt x="27177" y="573074"/>
                  </a:lnTo>
                  <a:lnTo>
                    <a:pt x="0" y="580034"/>
                  </a:lnTo>
                  <a:lnTo>
                    <a:pt x="6884924" y="580034"/>
                  </a:lnTo>
                  <a:lnTo>
                    <a:pt x="6884924" y="0"/>
                  </a:lnTo>
                  <a:close/>
                </a:path>
              </a:pathLst>
            </a:custGeom>
            <a:solidFill>
              <a:srgbClr val="82766A">
                <a:alpha val="14901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542538" y="4467966"/>
              <a:ext cx="6344528" cy="1790946"/>
            </a:xfrm>
            <a:prstGeom prst="rect">
              <a:avLst/>
            </a:prstGeom>
          </p:spPr>
        </p:pic>
      </p:grp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513959" y="1465707"/>
            <a:ext cx="6420739" cy="2886456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spc="-25" dirty="0"/>
              <a:t>5</a:t>
            </a:fld>
            <a:endParaRPr spc="-25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5730" rIns="0" bIns="0" rtlCol="0">
            <a:spAutoFit/>
          </a:bodyPr>
          <a:lstStyle/>
          <a:p>
            <a:pPr marL="12700" marR="5080">
              <a:lnSpc>
                <a:spcPts val="7130"/>
              </a:lnSpc>
              <a:spcBef>
                <a:spcPts val="990"/>
              </a:spcBef>
            </a:pPr>
            <a:r>
              <a:rPr sz="6600" spc="-325" dirty="0"/>
              <a:t>Detector </a:t>
            </a:r>
            <a:r>
              <a:rPr sz="6600" spc="-330" dirty="0"/>
              <a:t>de</a:t>
            </a:r>
            <a:r>
              <a:rPr sz="6600" spc="-715" dirty="0"/>
              <a:t> </a:t>
            </a:r>
            <a:r>
              <a:rPr sz="6600" spc="-365" dirty="0"/>
              <a:t>lluvia</a:t>
            </a:r>
            <a:endParaRPr sz="6600"/>
          </a:p>
        </p:txBody>
      </p:sp>
      <p:grpSp>
        <p:nvGrpSpPr>
          <p:cNvPr id="3" name="object 3"/>
          <p:cNvGrpSpPr/>
          <p:nvPr/>
        </p:nvGrpSpPr>
        <p:grpSpPr>
          <a:xfrm>
            <a:off x="624027" y="4374546"/>
            <a:ext cx="3293745" cy="85090"/>
            <a:chOff x="624027" y="4374546"/>
            <a:chExt cx="3293745" cy="85090"/>
          </a:xfrm>
        </p:grpSpPr>
        <p:sp>
          <p:nvSpPr>
            <p:cNvPr id="4" name="object 4"/>
            <p:cNvSpPr/>
            <p:nvPr/>
          </p:nvSpPr>
          <p:spPr>
            <a:xfrm>
              <a:off x="643280" y="4398458"/>
              <a:ext cx="3255645" cy="40005"/>
            </a:xfrm>
            <a:custGeom>
              <a:avLst/>
              <a:gdLst/>
              <a:ahLst/>
              <a:cxnLst/>
              <a:rect l="l" t="t" r="r" b="b"/>
              <a:pathLst>
                <a:path w="3255645" h="40004">
                  <a:moveTo>
                    <a:pt x="951850" y="34"/>
                  </a:moveTo>
                  <a:lnTo>
                    <a:pt x="910602" y="0"/>
                  </a:lnTo>
                  <a:lnTo>
                    <a:pt x="870692" y="738"/>
                  </a:lnTo>
                  <a:lnTo>
                    <a:pt x="830042" y="2102"/>
                  </a:lnTo>
                  <a:lnTo>
                    <a:pt x="682863" y="8467"/>
                  </a:lnTo>
                  <a:lnTo>
                    <a:pt x="558238" y="13013"/>
                  </a:lnTo>
                  <a:lnTo>
                    <a:pt x="409531" y="18954"/>
                  </a:lnTo>
                  <a:lnTo>
                    <a:pt x="365933" y="20377"/>
                  </a:lnTo>
                  <a:lnTo>
                    <a:pt x="322976" y="21332"/>
                  </a:lnTo>
                  <a:lnTo>
                    <a:pt x="279256" y="21704"/>
                  </a:lnTo>
                  <a:lnTo>
                    <a:pt x="233367" y="21381"/>
                  </a:lnTo>
                  <a:lnTo>
                    <a:pt x="183903" y="20248"/>
                  </a:lnTo>
                  <a:lnTo>
                    <a:pt x="129457" y="18192"/>
                  </a:lnTo>
                  <a:lnTo>
                    <a:pt x="68625" y="15098"/>
                  </a:lnTo>
                  <a:lnTo>
                    <a:pt x="0" y="10854"/>
                  </a:lnTo>
                  <a:lnTo>
                    <a:pt x="368" y="17712"/>
                  </a:lnTo>
                  <a:lnTo>
                    <a:pt x="838" y="20379"/>
                  </a:lnTo>
                  <a:lnTo>
                    <a:pt x="0" y="29142"/>
                  </a:lnTo>
                  <a:lnTo>
                    <a:pt x="45458" y="28859"/>
                  </a:lnTo>
                  <a:lnTo>
                    <a:pt x="90440" y="28948"/>
                  </a:lnTo>
                  <a:lnTo>
                    <a:pt x="135398" y="29319"/>
                  </a:lnTo>
                  <a:lnTo>
                    <a:pt x="375736" y="32326"/>
                  </a:lnTo>
                  <a:lnTo>
                    <a:pt x="430092" y="32538"/>
                  </a:lnTo>
                  <a:lnTo>
                    <a:pt x="487604" y="32415"/>
                  </a:lnTo>
                  <a:lnTo>
                    <a:pt x="548725" y="31866"/>
                  </a:lnTo>
                  <a:lnTo>
                    <a:pt x="613911" y="30805"/>
                  </a:lnTo>
                  <a:lnTo>
                    <a:pt x="752500" y="27631"/>
                  </a:lnTo>
                  <a:lnTo>
                    <a:pt x="815466" y="26975"/>
                  </a:lnTo>
                  <a:lnTo>
                    <a:pt x="873273" y="27009"/>
                  </a:lnTo>
                  <a:lnTo>
                    <a:pt x="926680" y="27569"/>
                  </a:lnTo>
                  <a:lnTo>
                    <a:pt x="976446" y="28490"/>
                  </a:lnTo>
                  <a:lnTo>
                    <a:pt x="1111493" y="31778"/>
                  </a:lnTo>
                  <a:lnTo>
                    <a:pt x="1154289" y="32501"/>
                  </a:lnTo>
                  <a:lnTo>
                    <a:pt x="1197240" y="32763"/>
                  </a:lnTo>
                  <a:lnTo>
                    <a:pt x="1241105" y="32400"/>
                  </a:lnTo>
                  <a:lnTo>
                    <a:pt x="1286645" y="31248"/>
                  </a:lnTo>
                  <a:lnTo>
                    <a:pt x="1389114" y="26534"/>
                  </a:lnTo>
                  <a:lnTo>
                    <a:pt x="1437021" y="24855"/>
                  </a:lnTo>
                  <a:lnTo>
                    <a:pt x="1480254" y="23969"/>
                  </a:lnTo>
                  <a:lnTo>
                    <a:pt x="1520731" y="23740"/>
                  </a:lnTo>
                  <a:lnTo>
                    <a:pt x="1560369" y="24033"/>
                  </a:lnTo>
                  <a:lnTo>
                    <a:pt x="1748882" y="27705"/>
                  </a:lnTo>
                  <a:lnTo>
                    <a:pt x="1813086" y="28570"/>
                  </a:lnTo>
                  <a:lnTo>
                    <a:pt x="1887956" y="29142"/>
                  </a:lnTo>
                  <a:lnTo>
                    <a:pt x="1950953" y="29032"/>
                  </a:lnTo>
                  <a:lnTo>
                    <a:pt x="2012795" y="28269"/>
                  </a:lnTo>
                  <a:lnTo>
                    <a:pt x="2073316" y="27021"/>
                  </a:lnTo>
                  <a:lnTo>
                    <a:pt x="2132349" y="25454"/>
                  </a:lnTo>
                  <a:lnTo>
                    <a:pt x="2298849" y="20522"/>
                  </a:lnTo>
                  <a:lnTo>
                    <a:pt x="2350260" y="19358"/>
                  </a:lnTo>
                  <a:lnTo>
                    <a:pt x="2399348" y="18714"/>
                  </a:lnTo>
                  <a:lnTo>
                    <a:pt x="2445947" y="18756"/>
                  </a:lnTo>
                  <a:lnTo>
                    <a:pt x="2489889" y="19653"/>
                  </a:lnTo>
                  <a:lnTo>
                    <a:pt x="2531009" y="21571"/>
                  </a:lnTo>
                  <a:lnTo>
                    <a:pt x="2569137" y="24678"/>
                  </a:lnTo>
                  <a:lnTo>
                    <a:pt x="2604109" y="29142"/>
                  </a:lnTo>
                  <a:lnTo>
                    <a:pt x="2643462" y="33860"/>
                  </a:lnTo>
                  <a:lnTo>
                    <a:pt x="2688930" y="37017"/>
                  </a:lnTo>
                  <a:lnTo>
                    <a:pt x="2739333" y="38824"/>
                  </a:lnTo>
                  <a:lnTo>
                    <a:pt x="2793490" y="39493"/>
                  </a:lnTo>
                  <a:lnTo>
                    <a:pt x="2850221" y="39235"/>
                  </a:lnTo>
                  <a:lnTo>
                    <a:pt x="2908347" y="38261"/>
                  </a:lnTo>
                  <a:lnTo>
                    <a:pt x="2966686" y="36783"/>
                  </a:lnTo>
                  <a:lnTo>
                    <a:pt x="3178573" y="30046"/>
                  </a:lnTo>
                  <a:lnTo>
                    <a:pt x="3220276" y="29213"/>
                  </a:lnTo>
                  <a:lnTo>
                    <a:pt x="3255111" y="29142"/>
                  </a:lnTo>
                  <a:lnTo>
                    <a:pt x="3255492" y="20252"/>
                  </a:lnTo>
                  <a:lnTo>
                    <a:pt x="3254857" y="15299"/>
                  </a:lnTo>
                  <a:lnTo>
                    <a:pt x="3255111" y="10854"/>
                  </a:lnTo>
                  <a:lnTo>
                    <a:pt x="3201431" y="15877"/>
                  </a:lnTo>
                  <a:lnTo>
                    <a:pt x="3146572" y="18987"/>
                  </a:lnTo>
                  <a:lnTo>
                    <a:pt x="3090931" y="20461"/>
                  </a:lnTo>
                  <a:lnTo>
                    <a:pt x="3034903" y="20575"/>
                  </a:lnTo>
                  <a:lnTo>
                    <a:pt x="2978886" y="19603"/>
                  </a:lnTo>
                  <a:lnTo>
                    <a:pt x="2923275" y="17822"/>
                  </a:lnTo>
                  <a:lnTo>
                    <a:pt x="2868467" y="15507"/>
                  </a:lnTo>
                  <a:lnTo>
                    <a:pt x="2712821" y="8117"/>
                  </a:lnTo>
                  <a:lnTo>
                    <a:pt x="2665186" y="6423"/>
                  </a:lnTo>
                  <a:lnTo>
                    <a:pt x="2620335" y="5575"/>
                  </a:lnTo>
                  <a:lnTo>
                    <a:pt x="2578663" y="5847"/>
                  </a:lnTo>
                  <a:lnTo>
                    <a:pt x="2540568" y="7515"/>
                  </a:lnTo>
                  <a:lnTo>
                    <a:pt x="2463404" y="15123"/>
                  </a:lnTo>
                  <a:lnTo>
                    <a:pt x="2415044" y="17539"/>
                  </a:lnTo>
                  <a:lnTo>
                    <a:pt x="2362498" y="18427"/>
                  </a:lnTo>
                  <a:lnTo>
                    <a:pt x="2306896" y="18107"/>
                  </a:lnTo>
                  <a:lnTo>
                    <a:pt x="2249372" y="16904"/>
                  </a:lnTo>
                  <a:lnTo>
                    <a:pt x="2191057" y="15140"/>
                  </a:lnTo>
                  <a:lnTo>
                    <a:pt x="2076584" y="11221"/>
                  </a:lnTo>
                  <a:lnTo>
                    <a:pt x="2022689" y="9711"/>
                  </a:lnTo>
                  <a:lnTo>
                    <a:pt x="1972532" y="8931"/>
                  </a:lnTo>
                  <a:lnTo>
                    <a:pt x="1927243" y="9205"/>
                  </a:lnTo>
                  <a:lnTo>
                    <a:pt x="1887956" y="10854"/>
                  </a:lnTo>
                  <a:lnTo>
                    <a:pt x="1854779" y="12937"/>
                  </a:lnTo>
                  <a:lnTo>
                    <a:pt x="1817095" y="14953"/>
                  </a:lnTo>
                  <a:lnTo>
                    <a:pt x="1775340" y="16838"/>
                  </a:lnTo>
                  <a:lnTo>
                    <a:pt x="1729950" y="18530"/>
                  </a:lnTo>
                  <a:lnTo>
                    <a:pt x="1681358" y="19964"/>
                  </a:lnTo>
                  <a:lnTo>
                    <a:pt x="1630001" y="21078"/>
                  </a:lnTo>
                  <a:lnTo>
                    <a:pt x="1576314" y="21808"/>
                  </a:lnTo>
                  <a:lnTo>
                    <a:pt x="1520731" y="22091"/>
                  </a:lnTo>
                  <a:lnTo>
                    <a:pt x="1463689" y="21863"/>
                  </a:lnTo>
                  <a:lnTo>
                    <a:pt x="1405621" y="21062"/>
                  </a:lnTo>
                  <a:lnTo>
                    <a:pt x="1346963" y="19624"/>
                  </a:lnTo>
                  <a:lnTo>
                    <a:pt x="1288151" y="17486"/>
                  </a:lnTo>
                  <a:lnTo>
                    <a:pt x="1229619" y="14583"/>
                  </a:lnTo>
                  <a:lnTo>
                    <a:pt x="1104413" y="6251"/>
                  </a:lnTo>
                  <a:lnTo>
                    <a:pt x="1046677" y="3012"/>
                  </a:lnTo>
                  <a:lnTo>
                    <a:pt x="996515" y="989"/>
                  </a:lnTo>
                  <a:lnTo>
                    <a:pt x="951850" y="34"/>
                  </a:lnTo>
                  <a:close/>
                </a:path>
              </a:pathLst>
            </a:custGeom>
            <a:solidFill>
              <a:srgbClr val="E970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43077" y="4393596"/>
              <a:ext cx="3255645" cy="46990"/>
            </a:xfrm>
            <a:custGeom>
              <a:avLst/>
              <a:gdLst/>
              <a:ahLst/>
              <a:cxnLst/>
              <a:rect l="l" t="t" r="r" b="b"/>
              <a:pathLst>
                <a:path w="3255645" h="46989">
                  <a:moveTo>
                    <a:pt x="203" y="15716"/>
                  </a:moveTo>
                  <a:lnTo>
                    <a:pt x="59841" y="10671"/>
                  </a:lnTo>
                  <a:lnTo>
                    <a:pt x="118551" y="6632"/>
                  </a:lnTo>
                  <a:lnTo>
                    <a:pt x="176169" y="3571"/>
                  </a:lnTo>
                  <a:lnTo>
                    <a:pt x="232532" y="1464"/>
                  </a:lnTo>
                  <a:lnTo>
                    <a:pt x="287476" y="282"/>
                  </a:lnTo>
                  <a:lnTo>
                    <a:pt x="340839" y="0"/>
                  </a:lnTo>
                  <a:lnTo>
                    <a:pt x="392457" y="590"/>
                  </a:lnTo>
                  <a:lnTo>
                    <a:pt x="442167" y="2028"/>
                  </a:lnTo>
                  <a:lnTo>
                    <a:pt x="489807" y="4286"/>
                  </a:lnTo>
                  <a:lnTo>
                    <a:pt x="535212" y="7337"/>
                  </a:lnTo>
                  <a:lnTo>
                    <a:pt x="578220" y="11156"/>
                  </a:lnTo>
                  <a:lnTo>
                    <a:pt x="618667" y="15716"/>
                  </a:lnTo>
                  <a:lnTo>
                    <a:pt x="655567" y="19595"/>
                  </a:lnTo>
                  <a:lnTo>
                    <a:pt x="694145" y="22301"/>
                  </a:lnTo>
                  <a:lnTo>
                    <a:pt x="734543" y="23977"/>
                  </a:lnTo>
                  <a:lnTo>
                    <a:pt x="776902" y="24768"/>
                  </a:lnTo>
                  <a:lnTo>
                    <a:pt x="821363" y="24817"/>
                  </a:lnTo>
                  <a:lnTo>
                    <a:pt x="868067" y="24267"/>
                  </a:lnTo>
                  <a:lnTo>
                    <a:pt x="917156" y="23262"/>
                  </a:lnTo>
                  <a:lnTo>
                    <a:pt x="968771" y="21945"/>
                  </a:lnTo>
                  <a:lnTo>
                    <a:pt x="1023052" y="20460"/>
                  </a:lnTo>
                  <a:lnTo>
                    <a:pt x="1080141" y="18952"/>
                  </a:lnTo>
                  <a:lnTo>
                    <a:pt x="1140180" y="17562"/>
                  </a:lnTo>
                  <a:lnTo>
                    <a:pt x="1203309" y="16436"/>
                  </a:lnTo>
                  <a:lnTo>
                    <a:pt x="1269669" y="15716"/>
                  </a:lnTo>
                  <a:lnTo>
                    <a:pt x="1335545" y="15489"/>
                  </a:lnTo>
                  <a:lnTo>
                    <a:pt x="1397446" y="15678"/>
                  </a:lnTo>
                  <a:lnTo>
                    <a:pt x="1455852" y="16179"/>
                  </a:lnTo>
                  <a:lnTo>
                    <a:pt x="1511244" y="16889"/>
                  </a:lnTo>
                  <a:lnTo>
                    <a:pt x="1564101" y="17707"/>
                  </a:lnTo>
                  <a:lnTo>
                    <a:pt x="1614903" y="18527"/>
                  </a:lnTo>
                  <a:lnTo>
                    <a:pt x="1664131" y="19248"/>
                  </a:lnTo>
                  <a:lnTo>
                    <a:pt x="1712264" y="19767"/>
                  </a:lnTo>
                  <a:lnTo>
                    <a:pt x="1759782" y="19980"/>
                  </a:lnTo>
                  <a:lnTo>
                    <a:pt x="1807166" y="19784"/>
                  </a:lnTo>
                  <a:lnTo>
                    <a:pt x="1854895" y="19077"/>
                  </a:lnTo>
                  <a:lnTo>
                    <a:pt x="1903450" y="17755"/>
                  </a:lnTo>
                  <a:lnTo>
                    <a:pt x="1953310" y="15716"/>
                  </a:lnTo>
                  <a:lnTo>
                    <a:pt x="2004981" y="13847"/>
                  </a:lnTo>
                  <a:lnTo>
                    <a:pt x="2058413" y="13030"/>
                  </a:lnTo>
                  <a:lnTo>
                    <a:pt x="2113167" y="13062"/>
                  </a:lnTo>
                  <a:lnTo>
                    <a:pt x="2168804" y="13743"/>
                  </a:lnTo>
                  <a:lnTo>
                    <a:pt x="2224885" y="14869"/>
                  </a:lnTo>
                  <a:lnTo>
                    <a:pt x="2280971" y="16240"/>
                  </a:lnTo>
                  <a:lnTo>
                    <a:pt x="2336623" y="17653"/>
                  </a:lnTo>
                  <a:lnTo>
                    <a:pt x="2391401" y="18907"/>
                  </a:lnTo>
                  <a:lnTo>
                    <a:pt x="2444867" y="19799"/>
                  </a:lnTo>
                  <a:lnTo>
                    <a:pt x="2496581" y="20128"/>
                  </a:lnTo>
                  <a:lnTo>
                    <a:pt x="2546105" y="19691"/>
                  </a:lnTo>
                  <a:lnTo>
                    <a:pt x="2592999" y="18288"/>
                  </a:lnTo>
                  <a:lnTo>
                    <a:pt x="2636824" y="15716"/>
                  </a:lnTo>
                  <a:lnTo>
                    <a:pt x="2684804" y="12856"/>
                  </a:lnTo>
                  <a:lnTo>
                    <a:pt x="2736763" y="11191"/>
                  </a:lnTo>
                  <a:lnTo>
                    <a:pt x="2791703" y="10519"/>
                  </a:lnTo>
                  <a:lnTo>
                    <a:pt x="2848623" y="10636"/>
                  </a:lnTo>
                  <a:lnTo>
                    <a:pt x="2906523" y="11340"/>
                  </a:lnTo>
                  <a:lnTo>
                    <a:pt x="2964405" y="12430"/>
                  </a:lnTo>
                  <a:lnTo>
                    <a:pt x="3021268" y="13702"/>
                  </a:lnTo>
                  <a:lnTo>
                    <a:pt x="3076113" y="14954"/>
                  </a:lnTo>
                  <a:lnTo>
                    <a:pt x="3127939" y="15984"/>
                  </a:lnTo>
                  <a:lnTo>
                    <a:pt x="3175748" y="16589"/>
                  </a:lnTo>
                  <a:lnTo>
                    <a:pt x="3218540" y="16567"/>
                  </a:lnTo>
                  <a:lnTo>
                    <a:pt x="3255314" y="15716"/>
                  </a:lnTo>
                  <a:lnTo>
                    <a:pt x="3254552" y="23844"/>
                  </a:lnTo>
                  <a:lnTo>
                    <a:pt x="3254933" y="27781"/>
                  </a:lnTo>
                  <a:lnTo>
                    <a:pt x="3255314" y="34004"/>
                  </a:lnTo>
                  <a:lnTo>
                    <a:pt x="3216198" y="34740"/>
                  </a:lnTo>
                  <a:lnTo>
                    <a:pt x="3170970" y="34950"/>
                  </a:lnTo>
                  <a:lnTo>
                    <a:pt x="3120696" y="34737"/>
                  </a:lnTo>
                  <a:lnTo>
                    <a:pt x="3066439" y="34204"/>
                  </a:lnTo>
                  <a:lnTo>
                    <a:pt x="3009265" y="33454"/>
                  </a:lnTo>
                  <a:lnTo>
                    <a:pt x="2950240" y="32591"/>
                  </a:lnTo>
                  <a:lnTo>
                    <a:pt x="2890427" y="31718"/>
                  </a:lnTo>
                  <a:lnTo>
                    <a:pt x="2830893" y="30938"/>
                  </a:lnTo>
                  <a:lnTo>
                    <a:pt x="2772701" y="30355"/>
                  </a:lnTo>
                  <a:lnTo>
                    <a:pt x="2716918" y="30072"/>
                  </a:lnTo>
                  <a:lnTo>
                    <a:pt x="2664607" y="30192"/>
                  </a:lnTo>
                  <a:lnTo>
                    <a:pt x="2616834" y="30818"/>
                  </a:lnTo>
                  <a:lnTo>
                    <a:pt x="2574664" y="32054"/>
                  </a:lnTo>
                  <a:lnTo>
                    <a:pt x="2539161" y="34004"/>
                  </a:lnTo>
                  <a:lnTo>
                    <a:pt x="2505762" y="35610"/>
                  </a:lnTo>
                  <a:lnTo>
                    <a:pt x="2429730" y="35333"/>
                  </a:lnTo>
                  <a:lnTo>
                    <a:pt x="2387286" y="33948"/>
                  </a:lnTo>
                  <a:lnTo>
                    <a:pt x="2342017" y="32067"/>
                  </a:lnTo>
                  <a:lnTo>
                    <a:pt x="2294016" y="29938"/>
                  </a:lnTo>
                  <a:lnTo>
                    <a:pt x="2243378" y="27813"/>
                  </a:lnTo>
                  <a:lnTo>
                    <a:pt x="2190198" y="25939"/>
                  </a:lnTo>
                  <a:lnTo>
                    <a:pt x="2134569" y="24569"/>
                  </a:lnTo>
                  <a:lnTo>
                    <a:pt x="2076587" y="23951"/>
                  </a:lnTo>
                  <a:lnTo>
                    <a:pt x="2016345" y="24336"/>
                  </a:lnTo>
                  <a:lnTo>
                    <a:pt x="1953939" y="25973"/>
                  </a:lnTo>
                  <a:lnTo>
                    <a:pt x="1889462" y="29112"/>
                  </a:lnTo>
                  <a:lnTo>
                    <a:pt x="1823008" y="34004"/>
                  </a:lnTo>
                  <a:lnTo>
                    <a:pt x="1755041" y="39381"/>
                  </a:lnTo>
                  <a:lnTo>
                    <a:pt x="1695316" y="43107"/>
                  </a:lnTo>
                  <a:lnTo>
                    <a:pt x="1642398" y="45387"/>
                  </a:lnTo>
                  <a:lnTo>
                    <a:pt x="1594852" y="46427"/>
                  </a:lnTo>
                  <a:lnTo>
                    <a:pt x="1551244" y="46434"/>
                  </a:lnTo>
                  <a:lnTo>
                    <a:pt x="1510139" y="45614"/>
                  </a:lnTo>
                  <a:lnTo>
                    <a:pt x="1470104" y="44172"/>
                  </a:lnTo>
                  <a:lnTo>
                    <a:pt x="1429703" y="42314"/>
                  </a:lnTo>
                  <a:lnTo>
                    <a:pt x="1387502" y="40247"/>
                  </a:lnTo>
                  <a:lnTo>
                    <a:pt x="1342066" y="38176"/>
                  </a:lnTo>
                  <a:lnTo>
                    <a:pt x="1291961" y="36308"/>
                  </a:lnTo>
                  <a:lnTo>
                    <a:pt x="1235753" y="34849"/>
                  </a:lnTo>
                  <a:lnTo>
                    <a:pt x="1172006" y="34004"/>
                  </a:lnTo>
                  <a:lnTo>
                    <a:pt x="1133450" y="33851"/>
                  </a:lnTo>
                  <a:lnTo>
                    <a:pt x="1094538" y="33934"/>
                  </a:lnTo>
                  <a:lnTo>
                    <a:pt x="1055160" y="34222"/>
                  </a:lnTo>
                  <a:lnTo>
                    <a:pt x="1015206" y="34682"/>
                  </a:lnTo>
                  <a:lnTo>
                    <a:pt x="974566" y="35283"/>
                  </a:lnTo>
                  <a:lnTo>
                    <a:pt x="933129" y="35994"/>
                  </a:lnTo>
                  <a:lnTo>
                    <a:pt x="890786" y="36781"/>
                  </a:lnTo>
                  <a:lnTo>
                    <a:pt x="847426" y="37615"/>
                  </a:lnTo>
                  <a:lnTo>
                    <a:pt x="802940" y="38462"/>
                  </a:lnTo>
                  <a:lnTo>
                    <a:pt x="757218" y="39292"/>
                  </a:lnTo>
                  <a:lnTo>
                    <a:pt x="710148" y="40072"/>
                  </a:lnTo>
                  <a:lnTo>
                    <a:pt x="661622" y="40770"/>
                  </a:lnTo>
                  <a:lnTo>
                    <a:pt x="611529" y="41356"/>
                  </a:lnTo>
                  <a:lnTo>
                    <a:pt x="559759" y="41796"/>
                  </a:lnTo>
                  <a:lnTo>
                    <a:pt x="506202" y="42060"/>
                  </a:lnTo>
                  <a:lnTo>
                    <a:pt x="450748" y="42116"/>
                  </a:lnTo>
                  <a:lnTo>
                    <a:pt x="393286" y="41931"/>
                  </a:lnTo>
                  <a:lnTo>
                    <a:pt x="333708" y="41475"/>
                  </a:lnTo>
                  <a:lnTo>
                    <a:pt x="271902" y="40715"/>
                  </a:lnTo>
                  <a:lnTo>
                    <a:pt x="207758" y="39620"/>
                  </a:lnTo>
                  <a:lnTo>
                    <a:pt x="141168" y="38157"/>
                  </a:lnTo>
                  <a:lnTo>
                    <a:pt x="72019" y="36296"/>
                  </a:lnTo>
                  <a:lnTo>
                    <a:pt x="203" y="34004"/>
                  </a:lnTo>
                  <a:lnTo>
                    <a:pt x="152" y="28162"/>
                  </a:lnTo>
                  <a:lnTo>
                    <a:pt x="0" y="22193"/>
                  </a:lnTo>
                  <a:lnTo>
                    <a:pt x="203" y="15716"/>
                  </a:lnTo>
                  <a:close/>
                </a:path>
              </a:pathLst>
            </a:custGeom>
            <a:ln w="38100">
              <a:solidFill>
                <a:srgbClr val="E9703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7530465" y="5384393"/>
            <a:ext cx="9906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45" dirty="0">
                <a:latin typeface="Trebuchet MS"/>
                <a:cs typeface="Trebuchet MS"/>
              </a:rPr>
              <a:t>HDC2010</a:t>
            </a:r>
            <a:endParaRPr sz="1800">
              <a:latin typeface="Trebuchet MS"/>
              <a:cs typeface="Trebuchet MS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02342" y="1878747"/>
            <a:ext cx="3897170" cy="2869111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spc="-25" dirty="0"/>
              <a:t>6</a:t>
            </a:fld>
            <a:endParaRPr spc="-25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4762" y="-4762"/>
            <a:ext cx="5037455" cy="6867525"/>
            <a:chOff x="-4762" y="-4762"/>
            <a:chExt cx="5037455" cy="686752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10101" y="0"/>
              <a:ext cx="922337" cy="68580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0"/>
              <a:ext cx="4959350" cy="6858000"/>
            </a:xfrm>
            <a:custGeom>
              <a:avLst/>
              <a:gdLst/>
              <a:ahLst/>
              <a:cxnLst/>
              <a:rect l="l" t="t" r="r" b="b"/>
              <a:pathLst>
                <a:path w="4959350" h="6858000">
                  <a:moveTo>
                    <a:pt x="4110101" y="0"/>
                  </a:moveTo>
                  <a:lnTo>
                    <a:pt x="0" y="0"/>
                  </a:lnTo>
                  <a:lnTo>
                    <a:pt x="0" y="6857999"/>
                  </a:lnTo>
                  <a:lnTo>
                    <a:pt x="4110101" y="6857999"/>
                  </a:lnTo>
                  <a:lnTo>
                    <a:pt x="4179062" y="6734632"/>
                  </a:lnTo>
                  <a:lnTo>
                    <a:pt x="4200542" y="6693821"/>
                  </a:lnTo>
                  <a:lnTo>
                    <a:pt x="4221762" y="6652723"/>
                  </a:lnTo>
                  <a:lnTo>
                    <a:pt x="4242720" y="6611342"/>
                  </a:lnTo>
                  <a:lnTo>
                    <a:pt x="4263413" y="6569680"/>
                  </a:lnTo>
                  <a:lnTo>
                    <a:pt x="4283840" y="6527739"/>
                  </a:lnTo>
                  <a:lnTo>
                    <a:pt x="4304000" y="6485521"/>
                  </a:lnTo>
                  <a:lnTo>
                    <a:pt x="4323890" y="6443029"/>
                  </a:lnTo>
                  <a:lnTo>
                    <a:pt x="4343509" y="6400266"/>
                  </a:lnTo>
                  <a:lnTo>
                    <a:pt x="4362855" y="6357233"/>
                  </a:lnTo>
                  <a:lnTo>
                    <a:pt x="4381926" y="6313934"/>
                  </a:lnTo>
                  <a:lnTo>
                    <a:pt x="4400721" y="6270370"/>
                  </a:lnTo>
                  <a:lnTo>
                    <a:pt x="4419239" y="6226544"/>
                  </a:lnTo>
                  <a:lnTo>
                    <a:pt x="4437476" y="6182459"/>
                  </a:lnTo>
                  <a:lnTo>
                    <a:pt x="4455432" y="6138117"/>
                  </a:lnTo>
                  <a:lnTo>
                    <a:pt x="4473104" y="6093520"/>
                  </a:lnTo>
                  <a:lnTo>
                    <a:pt x="4490492" y="6048670"/>
                  </a:lnTo>
                  <a:lnTo>
                    <a:pt x="4507593" y="6003571"/>
                  </a:lnTo>
                  <a:lnTo>
                    <a:pt x="4524405" y="5958225"/>
                  </a:lnTo>
                  <a:lnTo>
                    <a:pt x="4540927" y="5912633"/>
                  </a:lnTo>
                  <a:lnTo>
                    <a:pt x="4557158" y="5866799"/>
                  </a:lnTo>
                  <a:lnTo>
                    <a:pt x="4573095" y="5820725"/>
                  </a:lnTo>
                  <a:lnTo>
                    <a:pt x="4588736" y="5774413"/>
                  </a:lnTo>
                  <a:lnTo>
                    <a:pt x="4604080" y="5727866"/>
                  </a:lnTo>
                  <a:lnTo>
                    <a:pt x="4619126" y="5681086"/>
                  </a:lnTo>
                  <a:lnTo>
                    <a:pt x="4633871" y="5634076"/>
                  </a:lnTo>
                  <a:lnTo>
                    <a:pt x="4648314" y="5586837"/>
                  </a:lnTo>
                  <a:lnTo>
                    <a:pt x="4662453" y="5539373"/>
                  </a:lnTo>
                  <a:lnTo>
                    <a:pt x="4676286" y="5491686"/>
                  </a:lnTo>
                  <a:lnTo>
                    <a:pt x="4689812" y="5443778"/>
                  </a:lnTo>
                  <a:lnTo>
                    <a:pt x="4703028" y="5395652"/>
                  </a:lnTo>
                  <a:lnTo>
                    <a:pt x="4715934" y="5347309"/>
                  </a:lnTo>
                  <a:lnTo>
                    <a:pt x="4728527" y="5298754"/>
                  </a:lnTo>
                  <a:lnTo>
                    <a:pt x="4740806" y="5249987"/>
                  </a:lnTo>
                  <a:lnTo>
                    <a:pt x="4752768" y="5201011"/>
                  </a:lnTo>
                  <a:lnTo>
                    <a:pt x="4764413" y="5151830"/>
                  </a:lnTo>
                  <a:lnTo>
                    <a:pt x="4775738" y="5102444"/>
                  </a:lnTo>
                  <a:lnTo>
                    <a:pt x="4786742" y="5052857"/>
                  </a:lnTo>
                  <a:lnTo>
                    <a:pt x="4797423" y="5003072"/>
                  </a:lnTo>
                  <a:lnTo>
                    <a:pt x="4807780" y="4953089"/>
                  </a:lnTo>
                  <a:lnTo>
                    <a:pt x="4817809" y="4902913"/>
                  </a:lnTo>
                  <a:lnTo>
                    <a:pt x="4827511" y="4852545"/>
                  </a:lnTo>
                  <a:lnTo>
                    <a:pt x="4836883" y="4801987"/>
                  </a:lnTo>
                  <a:lnTo>
                    <a:pt x="4845923" y="4751243"/>
                  </a:lnTo>
                  <a:lnTo>
                    <a:pt x="4854630" y="4700314"/>
                  </a:lnTo>
                  <a:lnTo>
                    <a:pt x="4863002" y="4649204"/>
                  </a:lnTo>
                  <a:lnTo>
                    <a:pt x="4871037" y="4597914"/>
                  </a:lnTo>
                  <a:lnTo>
                    <a:pt x="4878733" y="4546446"/>
                  </a:lnTo>
                  <a:lnTo>
                    <a:pt x="4886089" y="4494804"/>
                  </a:lnTo>
                  <a:lnTo>
                    <a:pt x="4893103" y="4442990"/>
                  </a:lnTo>
                  <a:lnTo>
                    <a:pt x="4899774" y="4391005"/>
                  </a:lnTo>
                  <a:lnTo>
                    <a:pt x="4906099" y="4338854"/>
                  </a:lnTo>
                  <a:lnTo>
                    <a:pt x="4912077" y="4286537"/>
                  </a:lnTo>
                  <a:lnTo>
                    <a:pt x="4917705" y="4234057"/>
                  </a:lnTo>
                  <a:lnTo>
                    <a:pt x="4922984" y="4181418"/>
                  </a:lnTo>
                  <a:lnTo>
                    <a:pt x="4927910" y="4128620"/>
                  </a:lnTo>
                  <a:lnTo>
                    <a:pt x="4932481" y="4075668"/>
                  </a:lnTo>
                  <a:lnTo>
                    <a:pt x="4936697" y="4022562"/>
                  </a:lnTo>
                  <a:lnTo>
                    <a:pt x="4940556" y="3969306"/>
                  </a:lnTo>
                  <a:lnTo>
                    <a:pt x="4944055" y="3915902"/>
                  </a:lnTo>
                  <a:lnTo>
                    <a:pt x="4947193" y="3862352"/>
                  </a:lnTo>
                  <a:lnTo>
                    <a:pt x="4949969" y="3808659"/>
                  </a:lnTo>
                  <a:lnTo>
                    <a:pt x="4952380" y="3754825"/>
                  </a:lnTo>
                  <a:lnTo>
                    <a:pt x="4954425" y="3700852"/>
                  </a:lnTo>
                  <a:lnTo>
                    <a:pt x="4956102" y="3646744"/>
                  </a:lnTo>
                  <a:lnTo>
                    <a:pt x="4957409" y="3592502"/>
                  </a:lnTo>
                  <a:lnTo>
                    <a:pt x="4958345" y="3538129"/>
                  </a:lnTo>
                  <a:lnTo>
                    <a:pt x="4958908" y="3483627"/>
                  </a:lnTo>
                  <a:lnTo>
                    <a:pt x="4959096" y="3429000"/>
                  </a:lnTo>
                  <a:lnTo>
                    <a:pt x="4958908" y="3374372"/>
                  </a:lnTo>
                  <a:lnTo>
                    <a:pt x="4958345" y="3319870"/>
                  </a:lnTo>
                  <a:lnTo>
                    <a:pt x="4957409" y="3265497"/>
                  </a:lnTo>
                  <a:lnTo>
                    <a:pt x="4956102" y="3211255"/>
                  </a:lnTo>
                  <a:lnTo>
                    <a:pt x="4954425" y="3157147"/>
                  </a:lnTo>
                  <a:lnTo>
                    <a:pt x="4952380" y="3103175"/>
                  </a:lnTo>
                  <a:lnTo>
                    <a:pt x="4949969" y="3049342"/>
                  </a:lnTo>
                  <a:lnTo>
                    <a:pt x="4947193" y="2995649"/>
                  </a:lnTo>
                  <a:lnTo>
                    <a:pt x="4944055" y="2942099"/>
                  </a:lnTo>
                  <a:lnTo>
                    <a:pt x="4940556" y="2888696"/>
                  </a:lnTo>
                  <a:lnTo>
                    <a:pt x="4936697" y="2835440"/>
                  </a:lnTo>
                  <a:lnTo>
                    <a:pt x="4932481" y="2782335"/>
                  </a:lnTo>
                  <a:lnTo>
                    <a:pt x="4927910" y="2729383"/>
                  </a:lnTo>
                  <a:lnTo>
                    <a:pt x="4922984" y="2676586"/>
                  </a:lnTo>
                  <a:lnTo>
                    <a:pt x="4917705" y="2623947"/>
                  </a:lnTo>
                  <a:lnTo>
                    <a:pt x="4912077" y="2571468"/>
                  </a:lnTo>
                  <a:lnTo>
                    <a:pt x="4906099" y="2519152"/>
                  </a:lnTo>
                  <a:lnTo>
                    <a:pt x="4899774" y="2467000"/>
                  </a:lnTo>
                  <a:lnTo>
                    <a:pt x="4893103" y="2415017"/>
                  </a:lnTo>
                  <a:lnTo>
                    <a:pt x="4886089" y="2363203"/>
                  </a:lnTo>
                  <a:lnTo>
                    <a:pt x="4878733" y="2311561"/>
                  </a:lnTo>
                  <a:lnTo>
                    <a:pt x="4871037" y="2260094"/>
                  </a:lnTo>
                  <a:lnTo>
                    <a:pt x="4863002" y="2208805"/>
                  </a:lnTo>
                  <a:lnTo>
                    <a:pt x="4854630" y="2157695"/>
                  </a:lnTo>
                  <a:lnTo>
                    <a:pt x="4845923" y="2106766"/>
                  </a:lnTo>
                  <a:lnTo>
                    <a:pt x="4836883" y="2056023"/>
                  </a:lnTo>
                  <a:lnTo>
                    <a:pt x="4827511" y="2005466"/>
                  </a:lnTo>
                  <a:lnTo>
                    <a:pt x="4817809" y="1955098"/>
                  </a:lnTo>
                  <a:lnTo>
                    <a:pt x="4807780" y="1904922"/>
                  </a:lnTo>
                  <a:lnTo>
                    <a:pt x="4797423" y="1854940"/>
                  </a:lnTo>
                  <a:lnTo>
                    <a:pt x="4786742" y="1805154"/>
                  </a:lnTo>
                  <a:lnTo>
                    <a:pt x="4775738" y="1755567"/>
                  </a:lnTo>
                  <a:lnTo>
                    <a:pt x="4764413" y="1706182"/>
                  </a:lnTo>
                  <a:lnTo>
                    <a:pt x="4752768" y="1657000"/>
                  </a:lnTo>
                  <a:lnTo>
                    <a:pt x="4740806" y="1608025"/>
                  </a:lnTo>
                  <a:lnTo>
                    <a:pt x="4728527" y="1559258"/>
                  </a:lnTo>
                  <a:lnTo>
                    <a:pt x="4715934" y="1510702"/>
                  </a:lnTo>
                  <a:lnTo>
                    <a:pt x="4703028" y="1462359"/>
                  </a:lnTo>
                  <a:lnTo>
                    <a:pt x="4689812" y="1414233"/>
                  </a:lnTo>
                  <a:lnTo>
                    <a:pt x="4676286" y="1366324"/>
                  </a:lnTo>
                  <a:lnTo>
                    <a:pt x="4662453" y="1318637"/>
                  </a:lnTo>
                  <a:lnTo>
                    <a:pt x="4648314" y="1271172"/>
                  </a:lnTo>
                  <a:lnTo>
                    <a:pt x="4633871" y="1223933"/>
                  </a:lnTo>
                  <a:lnTo>
                    <a:pt x="4619126" y="1176921"/>
                  </a:lnTo>
                  <a:lnTo>
                    <a:pt x="4604080" y="1130141"/>
                  </a:lnTo>
                  <a:lnTo>
                    <a:pt x="4588736" y="1083592"/>
                  </a:lnTo>
                  <a:lnTo>
                    <a:pt x="4573095" y="1037279"/>
                  </a:lnTo>
                  <a:lnTo>
                    <a:pt x="4557158" y="991204"/>
                  </a:lnTo>
                  <a:lnTo>
                    <a:pt x="4540927" y="945369"/>
                  </a:lnTo>
                  <a:lnTo>
                    <a:pt x="4524405" y="899776"/>
                  </a:lnTo>
                  <a:lnTo>
                    <a:pt x="4507593" y="854428"/>
                  </a:lnTo>
                  <a:lnTo>
                    <a:pt x="4490492" y="809327"/>
                  </a:lnTo>
                  <a:lnTo>
                    <a:pt x="4473104" y="764476"/>
                  </a:lnTo>
                  <a:lnTo>
                    <a:pt x="4455432" y="719877"/>
                  </a:lnTo>
                  <a:lnTo>
                    <a:pt x="4437476" y="675532"/>
                  </a:lnTo>
                  <a:lnTo>
                    <a:pt x="4419239" y="631445"/>
                  </a:lnTo>
                  <a:lnTo>
                    <a:pt x="4400721" y="587617"/>
                  </a:lnTo>
                  <a:lnTo>
                    <a:pt x="4381926" y="544050"/>
                  </a:lnTo>
                  <a:lnTo>
                    <a:pt x="4362855" y="500748"/>
                  </a:lnTo>
                  <a:lnTo>
                    <a:pt x="4343509" y="457712"/>
                  </a:lnTo>
                  <a:lnTo>
                    <a:pt x="4323890" y="414946"/>
                  </a:lnTo>
                  <a:lnTo>
                    <a:pt x="4304000" y="372451"/>
                  </a:lnTo>
                  <a:lnTo>
                    <a:pt x="4283840" y="330230"/>
                  </a:lnTo>
                  <a:lnTo>
                    <a:pt x="4263413" y="288285"/>
                  </a:lnTo>
                  <a:lnTo>
                    <a:pt x="4242720" y="246619"/>
                  </a:lnTo>
                  <a:lnTo>
                    <a:pt x="4221762" y="205234"/>
                  </a:lnTo>
                  <a:lnTo>
                    <a:pt x="4200542" y="164132"/>
                  </a:lnTo>
                  <a:lnTo>
                    <a:pt x="4179062" y="123317"/>
                  </a:lnTo>
                  <a:lnTo>
                    <a:pt x="411010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0"/>
              <a:ext cx="4959350" cy="6858000"/>
            </a:xfrm>
            <a:custGeom>
              <a:avLst/>
              <a:gdLst/>
              <a:ahLst/>
              <a:cxnLst/>
              <a:rect l="l" t="t" r="r" b="b"/>
              <a:pathLst>
                <a:path w="4959350" h="6858000">
                  <a:moveTo>
                    <a:pt x="0" y="0"/>
                  </a:moveTo>
                  <a:lnTo>
                    <a:pt x="4110101" y="0"/>
                  </a:lnTo>
                  <a:lnTo>
                    <a:pt x="4179062" y="123317"/>
                  </a:lnTo>
                  <a:lnTo>
                    <a:pt x="4200542" y="164132"/>
                  </a:lnTo>
                  <a:lnTo>
                    <a:pt x="4221762" y="205234"/>
                  </a:lnTo>
                  <a:lnTo>
                    <a:pt x="4242720" y="246619"/>
                  </a:lnTo>
                  <a:lnTo>
                    <a:pt x="4263413" y="288285"/>
                  </a:lnTo>
                  <a:lnTo>
                    <a:pt x="4283840" y="330230"/>
                  </a:lnTo>
                  <a:lnTo>
                    <a:pt x="4304000" y="372451"/>
                  </a:lnTo>
                  <a:lnTo>
                    <a:pt x="4323890" y="414946"/>
                  </a:lnTo>
                  <a:lnTo>
                    <a:pt x="4343509" y="457712"/>
                  </a:lnTo>
                  <a:lnTo>
                    <a:pt x="4362855" y="500748"/>
                  </a:lnTo>
                  <a:lnTo>
                    <a:pt x="4381926" y="544050"/>
                  </a:lnTo>
                  <a:lnTo>
                    <a:pt x="4400721" y="587617"/>
                  </a:lnTo>
                  <a:lnTo>
                    <a:pt x="4419239" y="631445"/>
                  </a:lnTo>
                  <a:lnTo>
                    <a:pt x="4437476" y="675532"/>
                  </a:lnTo>
                  <a:lnTo>
                    <a:pt x="4455432" y="719877"/>
                  </a:lnTo>
                  <a:lnTo>
                    <a:pt x="4473104" y="764476"/>
                  </a:lnTo>
                  <a:lnTo>
                    <a:pt x="4490492" y="809327"/>
                  </a:lnTo>
                  <a:lnTo>
                    <a:pt x="4507593" y="854428"/>
                  </a:lnTo>
                  <a:lnTo>
                    <a:pt x="4524405" y="899776"/>
                  </a:lnTo>
                  <a:lnTo>
                    <a:pt x="4540927" y="945369"/>
                  </a:lnTo>
                  <a:lnTo>
                    <a:pt x="4557158" y="991204"/>
                  </a:lnTo>
                  <a:lnTo>
                    <a:pt x="4573095" y="1037279"/>
                  </a:lnTo>
                  <a:lnTo>
                    <a:pt x="4588736" y="1083592"/>
                  </a:lnTo>
                  <a:lnTo>
                    <a:pt x="4604080" y="1130141"/>
                  </a:lnTo>
                  <a:lnTo>
                    <a:pt x="4619126" y="1176921"/>
                  </a:lnTo>
                  <a:lnTo>
                    <a:pt x="4633871" y="1223933"/>
                  </a:lnTo>
                  <a:lnTo>
                    <a:pt x="4648314" y="1271172"/>
                  </a:lnTo>
                  <a:lnTo>
                    <a:pt x="4662453" y="1318637"/>
                  </a:lnTo>
                  <a:lnTo>
                    <a:pt x="4676286" y="1366324"/>
                  </a:lnTo>
                  <a:lnTo>
                    <a:pt x="4689812" y="1414233"/>
                  </a:lnTo>
                  <a:lnTo>
                    <a:pt x="4703028" y="1462359"/>
                  </a:lnTo>
                  <a:lnTo>
                    <a:pt x="4715934" y="1510702"/>
                  </a:lnTo>
                  <a:lnTo>
                    <a:pt x="4728527" y="1559258"/>
                  </a:lnTo>
                  <a:lnTo>
                    <a:pt x="4740806" y="1608025"/>
                  </a:lnTo>
                  <a:lnTo>
                    <a:pt x="4752768" y="1657000"/>
                  </a:lnTo>
                  <a:lnTo>
                    <a:pt x="4764413" y="1706182"/>
                  </a:lnTo>
                  <a:lnTo>
                    <a:pt x="4775738" y="1755567"/>
                  </a:lnTo>
                  <a:lnTo>
                    <a:pt x="4786742" y="1805154"/>
                  </a:lnTo>
                  <a:lnTo>
                    <a:pt x="4797423" y="1854940"/>
                  </a:lnTo>
                  <a:lnTo>
                    <a:pt x="4807780" y="1904922"/>
                  </a:lnTo>
                  <a:lnTo>
                    <a:pt x="4817809" y="1955098"/>
                  </a:lnTo>
                  <a:lnTo>
                    <a:pt x="4827511" y="2005466"/>
                  </a:lnTo>
                  <a:lnTo>
                    <a:pt x="4836883" y="2056023"/>
                  </a:lnTo>
                  <a:lnTo>
                    <a:pt x="4845923" y="2106766"/>
                  </a:lnTo>
                  <a:lnTo>
                    <a:pt x="4854630" y="2157695"/>
                  </a:lnTo>
                  <a:lnTo>
                    <a:pt x="4863002" y="2208805"/>
                  </a:lnTo>
                  <a:lnTo>
                    <a:pt x="4871037" y="2260094"/>
                  </a:lnTo>
                  <a:lnTo>
                    <a:pt x="4878733" y="2311561"/>
                  </a:lnTo>
                  <a:lnTo>
                    <a:pt x="4886089" y="2363203"/>
                  </a:lnTo>
                  <a:lnTo>
                    <a:pt x="4893103" y="2415017"/>
                  </a:lnTo>
                  <a:lnTo>
                    <a:pt x="4899774" y="2467000"/>
                  </a:lnTo>
                  <a:lnTo>
                    <a:pt x="4906099" y="2519152"/>
                  </a:lnTo>
                  <a:lnTo>
                    <a:pt x="4912077" y="2571468"/>
                  </a:lnTo>
                  <a:lnTo>
                    <a:pt x="4917705" y="2623947"/>
                  </a:lnTo>
                  <a:lnTo>
                    <a:pt x="4922984" y="2676586"/>
                  </a:lnTo>
                  <a:lnTo>
                    <a:pt x="4927910" y="2729383"/>
                  </a:lnTo>
                  <a:lnTo>
                    <a:pt x="4932481" y="2782335"/>
                  </a:lnTo>
                  <a:lnTo>
                    <a:pt x="4936697" y="2835440"/>
                  </a:lnTo>
                  <a:lnTo>
                    <a:pt x="4940556" y="2888696"/>
                  </a:lnTo>
                  <a:lnTo>
                    <a:pt x="4944055" y="2942099"/>
                  </a:lnTo>
                  <a:lnTo>
                    <a:pt x="4947193" y="2995649"/>
                  </a:lnTo>
                  <a:lnTo>
                    <a:pt x="4949969" y="3049342"/>
                  </a:lnTo>
                  <a:lnTo>
                    <a:pt x="4952380" y="3103175"/>
                  </a:lnTo>
                  <a:lnTo>
                    <a:pt x="4954425" y="3157147"/>
                  </a:lnTo>
                  <a:lnTo>
                    <a:pt x="4956102" y="3211255"/>
                  </a:lnTo>
                  <a:lnTo>
                    <a:pt x="4957409" y="3265497"/>
                  </a:lnTo>
                  <a:lnTo>
                    <a:pt x="4958345" y="3319870"/>
                  </a:lnTo>
                  <a:lnTo>
                    <a:pt x="4958908" y="3374372"/>
                  </a:lnTo>
                  <a:lnTo>
                    <a:pt x="4959096" y="3429000"/>
                  </a:lnTo>
                  <a:lnTo>
                    <a:pt x="4958908" y="3483627"/>
                  </a:lnTo>
                  <a:lnTo>
                    <a:pt x="4958345" y="3538129"/>
                  </a:lnTo>
                  <a:lnTo>
                    <a:pt x="4957409" y="3592502"/>
                  </a:lnTo>
                  <a:lnTo>
                    <a:pt x="4956102" y="3646744"/>
                  </a:lnTo>
                  <a:lnTo>
                    <a:pt x="4954425" y="3700852"/>
                  </a:lnTo>
                  <a:lnTo>
                    <a:pt x="4952380" y="3754825"/>
                  </a:lnTo>
                  <a:lnTo>
                    <a:pt x="4949969" y="3808659"/>
                  </a:lnTo>
                  <a:lnTo>
                    <a:pt x="4947193" y="3862352"/>
                  </a:lnTo>
                  <a:lnTo>
                    <a:pt x="4944055" y="3915902"/>
                  </a:lnTo>
                  <a:lnTo>
                    <a:pt x="4940556" y="3969306"/>
                  </a:lnTo>
                  <a:lnTo>
                    <a:pt x="4936697" y="4022562"/>
                  </a:lnTo>
                  <a:lnTo>
                    <a:pt x="4932481" y="4075668"/>
                  </a:lnTo>
                  <a:lnTo>
                    <a:pt x="4927910" y="4128620"/>
                  </a:lnTo>
                  <a:lnTo>
                    <a:pt x="4922984" y="4181418"/>
                  </a:lnTo>
                  <a:lnTo>
                    <a:pt x="4917705" y="4234057"/>
                  </a:lnTo>
                  <a:lnTo>
                    <a:pt x="4912077" y="4286537"/>
                  </a:lnTo>
                  <a:lnTo>
                    <a:pt x="4906099" y="4338854"/>
                  </a:lnTo>
                  <a:lnTo>
                    <a:pt x="4899774" y="4391005"/>
                  </a:lnTo>
                  <a:lnTo>
                    <a:pt x="4893103" y="4442990"/>
                  </a:lnTo>
                  <a:lnTo>
                    <a:pt x="4886089" y="4494804"/>
                  </a:lnTo>
                  <a:lnTo>
                    <a:pt x="4878733" y="4546446"/>
                  </a:lnTo>
                  <a:lnTo>
                    <a:pt x="4871037" y="4597914"/>
                  </a:lnTo>
                  <a:lnTo>
                    <a:pt x="4863002" y="4649204"/>
                  </a:lnTo>
                  <a:lnTo>
                    <a:pt x="4854630" y="4700314"/>
                  </a:lnTo>
                  <a:lnTo>
                    <a:pt x="4845923" y="4751243"/>
                  </a:lnTo>
                  <a:lnTo>
                    <a:pt x="4836883" y="4801987"/>
                  </a:lnTo>
                  <a:lnTo>
                    <a:pt x="4827511" y="4852545"/>
                  </a:lnTo>
                  <a:lnTo>
                    <a:pt x="4817809" y="4902913"/>
                  </a:lnTo>
                  <a:lnTo>
                    <a:pt x="4807780" y="4953089"/>
                  </a:lnTo>
                  <a:lnTo>
                    <a:pt x="4797423" y="5003072"/>
                  </a:lnTo>
                  <a:lnTo>
                    <a:pt x="4786742" y="5052857"/>
                  </a:lnTo>
                  <a:lnTo>
                    <a:pt x="4775738" y="5102444"/>
                  </a:lnTo>
                  <a:lnTo>
                    <a:pt x="4764413" y="5151830"/>
                  </a:lnTo>
                  <a:lnTo>
                    <a:pt x="4752768" y="5201011"/>
                  </a:lnTo>
                  <a:lnTo>
                    <a:pt x="4740806" y="5249987"/>
                  </a:lnTo>
                  <a:lnTo>
                    <a:pt x="4728527" y="5298754"/>
                  </a:lnTo>
                  <a:lnTo>
                    <a:pt x="4715934" y="5347309"/>
                  </a:lnTo>
                  <a:lnTo>
                    <a:pt x="4703028" y="5395652"/>
                  </a:lnTo>
                  <a:lnTo>
                    <a:pt x="4689812" y="5443778"/>
                  </a:lnTo>
                  <a:lnTo>
                    <a:pt x="4676286" y="5491686"/>
                  </a:lnTo>
                  <a:lnTo>
                    <a:pt x="4662453" y="5539373"/>
                  </a:lnTo>
                  <a:lnTo>
                    <a:pt x="4648314" y="5586837"/>
                  </a:lnTo>
                  <a:lnTo>
                    <a:pt x="4633871" y="5634076"/>
                  </a:lnTo>
                  <a:lnTo>
                    <a:pt x="4619126" y="5681086"/>
                  </a:lnTo>
                  <a:lnTo>
                    <a:pt x="4604080" y="5727866"/>
                  </a:lnTo>
                  <a:lnTo>
                    <a:pt x="4588736" y="5774413"/>
                  </a:lnTo>
                  <a:lnTo>
                    <a:pt x="4573095" y="5820725"/>
                  </a:lnTo>
                  <a:lnTo>
                    <a:pt x="4557158" y="5866799"/>
                  </a:lnTo>
                  <a:lnTo>
                    <a:pt x="4540927" y="5912633"/>
                  </a:lnTo>
                  <a:lnTo>
                    <a:pt x="4524405" y="5958225"/>
                  </a:lnTo>
                  <a:lnTo>
                    <a:pt x="4507593" y="6003571"/>
                  </a:lnTo>
                  <a:lnTo>
                    <a:pt x="4490492" y="6048670"/>
                  </a:lnTo>
                  <a:lnTo>
                    <a:pt x="4473104" y="6093520"/>
                  </a:lnTo>
                  <a:lnTo>
                    <a:pt x="4455432" y="6138117"/>
                  </a:lnTo>
                  <a:lnTo>
                    <a:pt x="4437476" y="6182459"/>
                  </a:lnTo>
                  <a:lnTo>
                    <a:pt x="4419239" y="6226544"/>
                  </a:lnTo>
                  <a:lnTo>
                    <a:pt x="4400721" y="6270370"/>
                  </a:lnTo>
                  <a:lnTo>
                    <a:pt x="4381926" y="6313934"/>
                  </a:lnTo>
                  <a:lnTo>
                    <a:pt x="4362855" y="6357233"/>
                  </a:lnTo>
                  <a:lnTo>
                    <a:pt x="4343509" y="6400266"/>
                  </a:lnTo>
                  <a:lnTo>
                    <a:pt x="4323890" y="6443029"/>
                  </a:lnTo>
                  <a:lnTo>
                    <a:pt x="4304000" y="6485521"/>
                  </a:lnTo>
                  <a:lnTo>
                    <a:pt x="4283840" y="6527739"/>
                  </a:lnTo>
                  <a:lnTo>
                    <a:pt x="4263413" y="6569680"/>
                  </a:lnTo>
                  <a:lnTo>
                    <a:pt x="4242720" y="6611342"/>
                  </a:lnTo>
                  <a:lnTo>
                    <a:pt x="4221762" y="6652723"/>
                  </a:lnTo>
                  <a:lnTo>
                    <a:pt x="4200542" y="6693821"/>
                  </a:lnTo>
                  <a:lnTo>
                    <a:pt x="4179062" y="6734632"/>
                  </a:lnTo>
                  <a:lnTo>
                    <a:pt x="4110101" y="6857999"/>
                  </a:lnTo>
                  <a:lnTo>
                    <a:pt x="0" y="6857999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EEEEE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0"/>
              <a:ext cx="4949190" cy="6858000"/>
            </a:xfrm>
            <a:custGeom>
              <a:avLst/>
              <a:gdLst/>
              <a:ahLst/>
              <a:cxnLst/>
              <a:rect l="l" t="t" r="r" b="b"/>
              <a:pathLst>
                <a:path w="4949190" h="6858000">
                  <a:moveTo>
                    <a:pt x="4099941" y="0"/>
                  </a:moveTo>
                  <a:lnTo>
                    <a:pt x="0" y="0"/>
                  </a:lnTo>
                  <a:lnTo>
                    <a:pt x="0" y="6857999"/>
                  </a:lnTo>
                  <a:lnTo>
                    <a:pt x="4099941" y="6857999"/>
                  </a:lnTo>
                  <a:lnTo>
                    <a:pt x="4168902" y="6734632"/>
                  </a:lnTo>
                  <a:lnTo>
                    <a:pt x="4190382" y="6693821"/>
                  </a:lnTo>
                  <a:lnTo>
                    <a:pt x="4211602" y="6652723"/>
                  </a:lnTo>
                  <a:lnTo>
                    <a:pt x="4232560" y="6611342"/>
                  </a:lnTo>
                  <a:lnTo>
                    <a:pt x="4253253" y="6569680"/>
                  </a:lnTo>
                  <a:lnTo>
                    <a:pt x="4273680" y="6527739"/>
                  </a:lnTo>
                  <a:lnTo>
                    <a:pt x="4293840" y="6485521"/>
                  </a:lnTo>
                  <a:lnTo>
                    <a:pt x="4313730" y="6443029"/>
                  </a:lnTo>
                  <a:lnTo>
                    <a:pt x="4333349" y="6400266"/>
                  </a:lnTo>
                  <a:lnTo>
                    <a:pt x="4352695" y="6357233"/>
                  </a:lnTo>
                  <a:lnTo>
                    <a:pt x="4371766" y="6313934"/>
                  </a:lnTo>
                  <a:lnTo>
                    <a:pt x="4390561" y="6270370"/>
                  </a:lnTo>
                  <a:lnTo>
                    <a:pt x="4409079" y="6226544"/>
                  </a:lnTo>
                  <a:lnTo>
                    <a:pt x="4427316" y="6182459"/>
                  </a:lnTo>
                  <a:lnTo>
                    <a:pt x="4445272" y="6138117"/>
                  </a:lnTo>
                  <a:lnTo>
                    <a:pt x="4462944" y="6093520"/>
                  </a:lnTo>
                  <a:lnTo>
                    <a:pt x="4480332" y="6048670"/>
                  </a:lnTo>
                  <a:lnTo>
                    <a:pt x="4497433" y="6003571"/>
                  </a:lnTo>
                  <a:lnTo>
                    <a:pt x="4514245" y="5958225"/>
                  </a:lnTo>
                  <a:lnTo>
                    <a:pt x="4530767" y="5912633"/>
                  </a:lnTo>
                  <a:lnTo>
                    <a:pt x="4546998" y="5866799"/>
                  </a:lnTo>
                  <a:lnTo>
                    <a:pt x="4562935" y="5820725"/>
                  </a:lnTo>
                  <a:lnTo>
                    <a:pt x="4578576" y="5774413"/>
                  </a:lnTo>
                  <a:lnTo>
                    <a:pt x="4593920" y="5727866"/>
                  </a:lnTo>
                  <a:lnTo>
                    <a:pt x="4608966" y="5681086"/>
                  </a:lnTo>
                  <a:lnTo>
                    <a:pt x="4623711" y="5634076"/>
                  </a:lnTo>
                  <a:lnTo>
                    <a:pt x="4638154" y="5586837"/>
                  </a:lnTo>
                  <a:lnTo>
                    <a:pt x="4652293" y="5539373"/>
                  </a:lnTo>
                  <a:lnTo>
                    <a:pt x="4666126" y="5491686"/>
                  </a:lnTo>
                  <a:lnTo>
                    <a:pt x="4679652" y="5443778"/>
                  </a:lnTo>
                  <a:lnTo>
                    <a:pt x="4692868" y="5395652"/>
                  </a:lnTo>
                  <a:lnTo>
                    <a:pt x="4705774" y="5347309"/>
                  </a:lnTo>
                  <a:lnTo>
                    <a:pt x="4718367" y="5298754"/>
                  </a:lnTo>
                  <a:lnTo>
                    <a:pt x="4730646" y="5249987"/>
                  </a:lnTo>
                  <a:lnTo>
                    <a:pt x="4742608" y="5201011"/>
                  </a:lnTo>
                  <a:lnTo>
                    <a:pt x="4754253" y="5151830"/>
                  </a:lnTo>
                  <a:lnTo>
                    <a:pt x="4765578" y="5102444"/>
                  </a:lnTo>
                  <a:lnTo>
                    <a:pt x="4776582" y="5052857"/>
                  </a:lnTo>
                  <a:lnTo>
                    <a:pt x="4787263" y="5003072"/>
                  </a:lnTo>
                  <a:lnTo>
                    <a:pt x="4797620" y="4953089"/>
                  </a:lnTo>
                  <a:lnTo>
                    <a:pt x="4807649" y="4902913"/>
                  </a:lnTo>
                  <a:lnTo>
                    <a:pt x="4817351" y="4852545"/>
                  </a:lnTo>
                  <a:lnTo>
                    <a:pt x="4826723" y="4801987"/>
                  </a:lnTo>
                  <a:lnTo>
                    <a:pt x="4835763" y="4751243"/>
                  </a:lnTo>
                  <a:lnTo>
                    <a:pt x="4844470" y="4700314"/>
                  </a:lnTo>
                  <a:lnTo>
                    <a:pt x="4852842" y="4649204"/>
                  </a:lnTo>
                  <a:lnTo>
                    <a:pt x="4860877" y="4597914"/>
                  </a:lnTo>
                  <a:lnTo>
                    <a:pt x="4868573" y="4546446"/>
                  </a:lnTo>
                  <a:lnTo>
                    <a:pt x="4875929" y="4494804"/>
                  </a:lnTo>
                  <a:lnTo>
                    <a:pt x="4882943" y="4442990"/>
                  </a:lnTo>
                  <a:lnTo>
                    <a:pt x="4889614" y="4391005"/>
                  </a:lnTo>
                  <a:lnTo>
                    <a:pt x="4895939" y="4338854"/>
                  </a:lnTo>
                  <a:lnTo>
                    <a:pt x="4901917" y="4286537"/>
                  </a:lnTo>
                  <a:lnTo>
                    <a:pt x="4907545" y="4234057"/>
                  </a:lnTo>
                  <a:lnTo>
                    <a:pt x="4912824" y="4181418"/>
                  </a:lnTo>
                  <a:lnTo>
                    <a:pt x="4917750" y="4128620"/>
                  </a:lnTo>
                  <a:lnTo>
                    <a:pt x="4922321" y="4075668"/>
                  </a:lnTo>
                  <a:lnTo>
                    <a:pt x="4926537" y="4022562"/>
                  </a:lnTo>
                  <a:lnTo>
                    <a:pt x="4930396" y="3969306"/>
                  </a:lnTo>
                  <a:lnTo>
                    <a:pt x="4933895" y="3915902"/>
                  </a:lnTo>
                  <a:lnTo>
                    <a:pt x="4937033" y="3862352"/>
                  </a:lnTo>
                  <a:lnTo>
                    <a:pt x="4939809" y="3808659"/>
                  </a:lnTo>
                  <a:lnTo>
                    <a:pt x="4942220" y="3754825"/>
                  </a:lnTo>
                  <a:lnTo>
                    <a:pt x="4944265" y="3700852"/>
                  </a:lnTo>
                  <a:lnTo>
                    <a:pt x="4945942" y="3646744"/>
                  </a:lnTo>
                  <a:lnTo>
                    <a:pt x="4947249" y="3592502"/>
                  </a:lnTo>
                  <a:lnTo>
                    <a:pt x="4948185" y="3538129"/>
                  </a:lnTo>
                  <a:lnTo>
                    <a:pt x="4948748" y="3483627"/>
                  </a:lnTo>
                  <a:lnTo>
                    <a:pt x="4948936" y="3429000"/>
                  </a:lnTo>
                  <a:lnTo>
                    <a:pt x="4948748" y="3374372"/>
                  </a:lnTo>
                  <a:lnTo>
                    <a:pt x="4948185" y="3319870"/>
                  </a:lnTo>
                  <a:lnTo>
                    <a:pt x="4947249" y="3265497"/>
                  </a:lnTo>
                  <a:lnTo>
                    <a:pt x="4945942" y="3211255"/>
                  </a:lnTo>
                  <a:lnTo>
                    <a:pt x="4944265" y="3157147"/>
                  </a:lnTo>
                  <a:lnTo>
                    <a:pt x="4942220" y="3103175"/>
                  </a:lnTo>
                  <a:lnTo>
                    <a:pt x="4939809" y="3049342"/>
                  </a:lnTo>
                  <a:lnTo>
                    <a:pt x="4937033" y="2995649"/>
                  </a:lnTo>
                  <a:lnTo>
                    <a:pt x="4933895" y="2942099"/>
                  </a:lnTo>
                  <a:lnTo>
                    <a:pt x="4930396" y="2888696"/>
                  </a:lnTo>
                  <a:lnTo>
                    <a:pt x="4926537" y="2835440"/>
                  </a:lnTo>
                  <a:lnTo>
                    <a:pt x="4922321" y="2782335"/>
                  </a:lnTo>
                  <a:lnTo>
                    <a:pt x="4917750" y="2729383"/>
                  </a:lnTo>
                  <a:lnTo>
                    <a:pt x="4912824" y="2676586"/>
                  </a:lnTo>
                  <a:lnTo>
                    <a:pt x="4907545" y="2623947"/>
                  </a:lnTo>
                  <a:lnTo>
                    <a:pt x="4901917" y="2571468"/>
                  </a:lnTo>
                  <a:lnTo>
                    <a:pt x="4895939" y="2519152"/>
                  </a:lnTo>
                  <a:lnTo>
                    <a:pt x="4889614" y="2467000"/>
                  </a:lnTo>
                  <a:lnTo>
                    <a:pt x="4882943" y="2415017"/>
                  </a:lnTo>
                  <a:lnTo>
                    <a:pt x="4875929" y="2363203"/>
                  </a:lnTo>
                  <a:lnTo>
                    <a:pt x="4868573" y="2311561"/>
                  </a:lnTo>
                  <a:lnTo>
                    <a:pt x="4860877" y="2260094"/>
                  </a:lnTo>
                  <a:lnTo>
                    <a:pt x="4852842" y="2208805"/>
                  </a:lnTo>
                  <a:lnTo>
                    <a:pt x="4844470" y="2157695"/>
                  </a:lnTo>
                  <a:lnTo>
                    <a:pt x="4835763" y="2106766"/>
                  </a:lnTo>
                  <a:lnTo>
                    <a:pt x="4826723" y="2056023"/>
                  </a:lnTo>
                  <a:lnTo>
                    <a:pt x="4817351" y="2005466"/>
                  </a:lnTo>
                  <a:lnTo>
                    <a:pt x="4807649" y="1955098"/>
                  </a:lnTo>
                  <a:lnTo>
                    <a:pt x="4797620" y="1904922"/>
                  </a:lnTo>
                  <a:lnTo>
                    <a:pt x="4787263" y="1854940"/>
                  </a:lnTo>
                  <a:lnTo>
                    <a:pt x="4776582" y="1805154"/>
                  </a:lnTo>
                  <a:lnTo>
                    <a:pt x="4765578" y="1755567"/>
                  </a:lnTo>
                  <a:lnTo>
                    <a:pt x="4754253" y="1706182"/>
                  </a:lnTo>
                  <a:lnTo>
                    <a:pt x="4742608" y="1657000"/>
                  </a:lnTo>
                  <a:lnTo>
                    <a:pt x="4730646" y="1608025"/>
                  </a:lnTo>
                  <a:lnTo>
                    <a:pt x="4718367" y="1559258"/>
                  </a:lnTo>
                  <a:lnTo>
                    <a:pt x="4705774" y="1510702"/>
                  </a:lnTo>
                  <a:lnTo>
                    <a:pt x="4692868" y="1462359"/>
                  </a:lnTo>
                  <a:lnTo>
                    <a:pt x="4679652" y="1414233"/>
                  </a:lnTo>
                  <a:lnTo>
                    <a:pt x="4666126" y="1366324"/>
                  </a:lnTo>
                  <a:lnTo>
                    <a:pt x="4652293" y="1318637"/>
                  </a:lnTo>
                  <a:lnTo>
                    <a:pt x="4638154" y="1271172"/>
                  </a:lnTo>
                  <a:lnTo>
                    <a:pt x="4623711" y="1223933"/>
                  </a:lnTo>
                  <a:lnTo>
                    <a:pt x="4608966" y="1176921"/>
                  </a:lnTo>
                  <a:lnTo>
                    <a:pt x="4593920" y="1130141"/>
                  </a:lnTo>
                  <a:lnTo>
                    <a:pt x="4578576" y="1083592"/>
                  </a:lnTo>
                  <a:lnTo>
                    <a:pt x="4562935" y="1037279"/>
                  </a:lnTo>
                  <a:lnTo>
                    <a:pt x="4546998" y="991204"/>
                  </a:lnTo>
                  <a:lnTo>
                    <a:pt x="4530767" y="945369"/>
                  </a:lnTo>
                  <a:lnTo>
                    <a:pt x="4514245" y="899776"/>
                  </a:lnTo>
                  <a:lnTo>
                    <a:pt x="4497433" y="854428"/>
                  </a:lnTo>
                  <a:lnTo>
                    <a:pt x="4480332" y="809327"/>
                  </a:lnTo>
                  <a:lnTo>
                    <a:pt x="4462944" y="764476"/>
                  </a:lnTo>
                  <a:lnTo>
                    <a:pt x="4445272" y="719877"/>
                  </a:lnTo>
                  <a:lnTo>
                    <a:pt x="4427316" y="675532"/>
                  </a:lnTo>
                  <a:lnTo>
                    <a:pt x="4409079" y="631445"/>
                  </a:lnTo>
                  <a:lnTo>
                    <a:pt x="4390561" y="587617"/>
                  </a:lnTo>
                  <a:lnTo>
                    <a:pt x="4371766" y="544050"/>
                  </a:lnTo>
                  <a:lnTo>
                    <a:pt x="4352695" y="500748"/>
                  </a:lnTo>
                  <a:lnTo>
                    <a:pt x="4333349" y="457712"/>
                  </a:lnTo>
                  <a:lnTo>
                    <a:pt x="4313730" y="414946"/>
                  </a:lnTo>
                  <a:lnTo>
                    <a:pt x="4293840" y="372451"/>
                  </a:lnTo>
                  <a:lnTo>
                    <a:pt x="4273680" y="330230"/>
                  </a:lnTo>
                  <a:lnTo>
                    <a:pt x="4253253" y="288285"/>
                  </a:lnTo>
                  <a:lnTo>
                    <a:pt x="4232560" y="246619"/>
                  </a:lnTo>
                  <a:lnTo>
                    <a:pt x="4211602" y="205234"/>
                  </a:lnTo>
                  <a:lnTo>
                    <a:pt x="4190382" y="164132"/>
                  </a:lnTo>
                  <a:lnTo>
                    <a:pt x="4168902" y="123317"/>
                  </a:lnTo>
                  <a:lnTo>
                    <a:pt x="409994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554227" y="3488893"/>
            <a:ext cx="226822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270" dirty="0">
                <a:latin typeface="Trebuchet MS"/>
                <a:cs typeface="Trebuchet MS"/>
              </a:rPr>
              <a:t>Puente</a:t>
            </a:r>
            <a:r>
              <a:rPr sz="4800" spc="-520" dirty="0">
                <a:latin typeface="Trebuchet MS"/>
                <a:cs typeface="Trebuchet MS"/>
              </a:rPr>
              <a:t> </a:t>
            </a:r>
            <a:r>
              <a:rPr sz="4800" spc="-50" dirty="0">
                <a:latin typeface="Trebuchet MS"/>
                <a:cs typeface="Trebuchet MS"/>
              </a:rPr>
              <a:t>H</a:t>
            </a:r>
            <a:endParaRPr sz="48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800471" y="5284114"/>
            <a:ext cx="24085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40" dirty="0">
                <a:latin typeface="Trebuchet MS"/>
                <a:cs typeface="Trebuchet MS"/>
              </a:rPr>
              <a:t>DRV8871DDARQ1</a:t>
            </a:r>
            <a:endParaRPr sz="2400">
              <a:latin typeface="Trebuchet MS"/>
              <a:cs typeface="Trebuchet MS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481025" y="625729"/>
            <a:ext cx="4023360" cy="3939540"/>
            <a:chOff x="481025" y="625729"/>
            <a:chExt cx="4023360" cy="3939540"/>
          </a:xfrm>
        </p:grpSpPr>
        <p:sp>
          <p:nvSpPr>
            <p:cNvPr id="10" name="object 10"/>
            <p:cNvSpPr/>
            <p:nvPr/>
          </p:nvSpPr>
          <p:spPr>
            <a:xfrm>
              <a:off x="481025" y="625729"/>
              <a:ext cx="704215" cy="146685"/>
            </a:xfrm>
            <a:custGeom>
              <a:avLst/>
              <a:gdLst/>
              <a:ahLst/>
              <a:cxnLst/>
              <a:rect l="l" t="t" r="r" b="b"/>
              <a:pathLst>
                <a:path w="704215" h="146684">
                  <a:moveTo>
                    <a:pt x="704088" y="0"/>
                  </a:moveTo>
                  <a:lnTo>
                    <a:pt x="0" y="0"/>
                  </a:lnTo>
                  <a:lnTo>
                    <a:pt x="0" y="146303"/>
                  </a:lnTo>
                  <a:lnTo>
                    <a:pt x="704088" y="146303"/>
                  </a:lnTo>
                  <a:lnTo>
                    <a:pt x="704088" y="0"/>
                  </a:lnTo>
                  <a:close/>
                </a:path>
              </a:pathLst>
            </a:custGeom>
            <a:solidFill>
              <a:srgbClr val="E970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81025" y="4546981"/>
              <a:ext cx="4023360" cy="18415"/>
            </a:xfrm>
            <a:custGeom>
              <a:avLst/>
              <a:gdLst/>
              <a:ahLst/>
              <a:cxnLst/>
              <a:rect l="l" t="t" r="r" b="b"/>
              <a:pathLst>
                <a:path w="4023360" h="18414">
                  <a:moveTo>
                    <a:pt x="4023360" y="0"/>
                  </a:moveTo>
                  <a:lnTo>
                    <a:pt x="0" y="0"/>
                  </a:lnTo>
                  <a:lnTo>
                    <a:pt x="0" y="18288"/>
                  </a:lnTo>
                  <a:lnTo>
                    <a:pt x="4023360" y="18288"/>
                  </a:lnTo>
                  <a:lnTo>
                    <a:pt x="4023360" y="0"/>
                  </a:lnTo>
                  <a:close/>
                </a:path>
              </a:pathLst>
            </a:custGeom>
            <a:solidFill>
              <a:srgbClr val="D4D4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2" name="object 1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265719" y="1581548"/>
            <a:ext cx="6613250" cy="884029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549391" y="2993135"/>
            <a:ext cx="2871216" cy="2314702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664956" y="3016885"/>
            <a:ext cx="2871216" cy="2267077"/>
          </a:xfrm>
          <a:prstGeom prst="rect">
            <a:avLst/>
          </a:prstGeom>
        </p:spPr>
      </p:pic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spc="-25" dirty="0"/>
              <a:t>7</a:t>
            </a:fld>
            <a:endParaRPr spc="-25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85147" rIns="0" bIns="0" rtlCol="0">
            <a:spAutoFit/>
          </a:bodyPr>
          <a:lstStyle/>
          <a:p>
            <a:pPr marL="654685">
              <a:lnSpc>
                <a:spcPct val="100000"/>
              </a:lnSpc>
              <a:spcBef>
                <a:spcPts val="95"/>
              </a:spcBef>
            </a:pPr>
            <a:r>
              <a:rPr sz="4600" spc="-235" dirty="0"/>
              <a:t>Final</a:t>
            </a:r>
            <a:r>
              <a:rPr sz="4600" spc="-455" dirty="0"/>
              <a:t> </a:t>
            </a:r>
            <a:r>
              <a:rPr sz="4600" spc="-240" dirty="0"/>
              <a:t>de</a:t>
            </a:r>
            <a:r>
              <a:rPr sz="4600" spc="-445" dirty="0"/>
              <a:t> </a:t>
            </a:r>
            <a:r>
              <a:rPr sz="4600" spc="-250" dirty="0"/>
              <a:t>Carrera</a:t>
            </a:r>
            <a:r>
              <a:rPr sz="4600" spc="-450" dirty="0"/>
              <a:t> </a:t>
            </a:r>
            <a:r>
              <a:rPr sz="4600" spc="-235" dirty="0"/>
              <a:t>magnético</a:t>
            </a:r>
            <a:r>
              <a:rPr sz="4600" spc="-415" dirty="0"/>
              <a:t> </a:t>
            </a:r>
            <a:r>
              <a:rPr sz="4600" spc="-225" dirty="0"/>
              <a:t>(Reed</a:t>
            </a:r>
            <a:r>
              <a:rPr sz="4600" spc="-450" dirty="0"/>
              <a:t> </a:t>
            </a:r>
            <a:r>
              <a:rPr sz="4600" spc="-100" dirty="0"/>
              <a:t>Switch)</a:t>
            </a:r>
            <a:endParaRPr sz="4600"/>
          </a:p>
        </p:txBody>
      </p:sp>
      <p:grpSp>
        <p:nvGrpSpPr>
          <p:cNvPr id="3" name="object 3"/>
          <p:cNvGrpSpPr/>
          <p:nvPr/>
        </p:nvGrpSpPr>
        <p:grpSpPr>
          <a:xfrm>
            <a:off x="3368230" y="1763094"/>
            <a:ext cx="5452745" cy="81915"/>
            <a:chOff x="3368230" y="1763094"/>
            <a:chExt cx="5452745" cy="81915"/>
          </a:xfrm>
        </p:grpSpPr>
        <p:sp>
          <p:nvSpPr>
            <p:cNvPr id="4" name="object 4"/>
            <p:cNvSpPr/>
            <p:nvPr/>
          </p:nvSpPr>
          <p:spPr>
            <a:xfrm>
              <a:off x="3388740" y="1784429"/>
              <a:ext cx="5410835" cy="46355"/>
            </a:xfrm>
            <a:custGeom>
              <a:avLst/>
              <a:gdLst/>
              <a:ahLst/>
              <a:cxnLst/>
              <a:rect l="l" t="t" r="r" b="b"/>
              <a:pathLst>
                <a:path w="5410834" h="46355">
                  <a:moveTo>
                    <a:pt x="2808509" y="0"/>
                  </a:moveTo>
                  <a:lnTo>
                    <a:pt x="2761520" y="597"/>
                  </a:lnTo>
                  <a:lnTo>
                    <a:pt x="2716473" y="2037"/>
                  </a:lnTo>
                  <a:lnTo>
                    <a:pt x="2672754" y="4292"/>
                  </a:lnTo>
                  <a:lnTo>
                    <a:pt x="2629750" y="7334"/>
                  </a:lnTo>
                  <a:lnTo>
                    <a:pt x="2586846" y="11135"/>
                  </a:lnTo>
                  <a:lnTo>
                    <a:pt x="2543429" y="15668"/>
                  </a:lnTo>
                  <a:lnTo>
                    <a:pt x="2501168" y="19587"/>
                  </a:lnTo>
                  <a:lnTo>
                    <a:pt x="2461314" y="21771"/>
                  </a:lnTo>
                  <a:lnTo>
                    <a:pt x="2422622" y="22526"/>
                  </a:lnTo>
                  <a:lnTo>
                    <a:pt x="2383846" y="22159"/>
                  </a:lnTo>
                  <a:lnTo>
                    <a:pt x="2343742" y="20977"/>
                  </a:lnTo>
                  <a:lnTo>
                    <a:pt x="2254570" y="17397"/>
                  </a:lnTo>
                  <a:lnTo>
                    <a:pt x="2203012" y="15612"/>
                  </a:lnTo>
                  <a:lnTo>
                    <a:pt x="2145147" y="14239"/>
                  </a:lnTo>
                  <a:lnTo>
                    <a:pt x="2079729" y="13587"/>
                  </a:lnTo>
                  <a:lnTo>
                    <a:pt x="2005513" y="13961"/>
                  </a:lnTo>
                  <a:lnTo>
                    <a:pt x="1850058" y="17304"/>
                  </a:lnTo>
                  <a:lnTo>
                    <a:pt x="1780187" y="18310"/>
                  </a:lnTo>
                  <a:lnTo>
                    <a:pt x="1711958" y="18777"/>
                  </a:lnTo>
                  <a:lnTo>
                    <a:pt x="1645691" y="18797"/>
                  </a:lnTo>
                  <a:lnTo>
                    <a:pt x="1581700" y="18462"/>
                  </a:lnTo>
                  <a:lnTo>
                    <a:pt x="1520303" y="17863"/>
                  </a:lnTo>
                  <a:lnTo>
                    <a:pt x="1306999" y="14652"/>
                  </a:lnTo>
                  <a:lnTo>
                    <a:pt x="1224154" y="13839"/>
                  </a:lnTo>
                  <a:lnTo>
                    <a:pt x="1189792" y="13951"/>
                  </a:lnTo>
                  <a:lnTo>
                    <a:pt x="1160561" y="14530"/>
                  </a:lnTo>
                  <a:lnTo>
                    <a:pt x="1136777" y="15668"/>
                  </a:lnTo>
                  <a:lnTo>
                    <a:pt x="1103560" y="16827"/>
                  </a:lnTo>
                  <a:lnTo>
                    <a:pt x="1066682" y="16314"/>
                  </a:lnTo>
                  <a:lnTo>
                    <a:pt x="1025999" y="14660"/>
                  </a:lnTo>
                  <a:lnTo>
                    <a:pt x="932656" y="10048"/>
                  </a:lnTo>
                  <a:lnTo>
                    <a:pt x="879711" y="8152"/>
                  </a:lnTo>
                  <a:lnTo>
                    <a:pt x="822396" y="7235"/>
                  </a:lnTo>
                  <a:lnTo>
                    <a:pt x="760568" y="7829"/>
                  </a:lnTo>
                  <a:lnTo>
                    <a:pt x="694086" y="10463"/>
                  </a:lnTo>
                  <a:lnTo>
                    <a:pt x="622808" y="15668"/>
                  </a:lnTo>
                  <a:lnTo>
                    <a:pt x="564387" y="20242"/>
                  </a:lnTo>
                  <a:lnTo>
                    <a:pt x="511192" y="23041"/>
                  </a:lnTo>
                  <a:lnTo>
                    <a:pt x="462014" y="24348"/>
                  </a:lnTo>
                  <a:lnTo>
                    <a:pt x="415642" y="24445"/>
                  </a:lnTo>
                  <a:lnTo>
                    <a:pt x="370869" y="23617"/>
                  </a:lnTo>
                  <a:lnTo>
                    <a:pt x="326485" y="22145"/>
                  </a:lnTo>
                  <a:lnTo>
                    <a:pt x="234046" y="18406"/>
                  </a:lnTo>
                  <a:lnTo>
                    <a:pt x="183574" y="16704"/>
                  </a:lnTo>
                  <a:lnTo>
                    <a:pt x="128654" y="15492"/>
                  </a:lnTo>
                  <a:lnTo>
                    <a:pt x="68077" y="15052"/>
                  </a:lnTo>
                  <a:lnTo>
                    <a:pt x="635" y="15668"/>
                  </a:lnTo>
                  <a:lnTo>
                    <a:pt x="0" y="23415"/>
                  </a:lnTo>
                  <a:lnTo>
                    <a:pt x="381" y="26717"/>
                  </a:lnTo>
                  <a:lnTo>
                    <a:pt x="635" y="33956"/>
                  </a:lnTo>
                  <a:lnTo>
                    <a:pt x="70714" y="30768"/>
                  </a:lnTo>
                  <a:lnTo>
                    <a:pt x="136905" y="28951"/>
                  </a:lnTo>
                  <a:lnTo>
                    <a:pt x="199491" y="28284"/>
                  </a:lnTo>
                  <a:lnTo>
                    <a:pt x="258755" y="28547"/>
                  </a:lnTo>
                  <a:lnTo>
                    <a:pt x="314980" y="29520"/>
                  </a:lnTo>
                  <a:lnTo>
                    <a:pt x="368451" y="30984"/>
                  </a:lnTo>
                  <a:lnTo>
                    <a:pt x="515162" y="36118"/>
                  </a:lnTo>
                  <a:lnTo>
                    <a:pt x="560443" y="37344"/>
                  </a:lnTo>
                  <a:lnTo>
                    <a:pt x="604386" y="37961"/>
                  </a:lnTo>
                  <a:lnTo>
                    <a:pt x="647273" y="37748"/>
                  </a:lnTo>
                  <a:lnTo>
                    <a:pt x="689387" y="36487"/>
                  </a:lnTo>
                  <a:lnTo>
                    <a:pt x="731012" y="33956"/>
                  </a:lnTo>
                  <a:lnTo>
                    <a:pt x="777252" y="30768"/>
                  </a:lnTo>
                  <a:lnTo>
                    <a:pt x="826306" y="28168"/>
                  </a:lnTo>
                  <a:lnTo>
                    <a:pt x="877669" y="26142"/>
                  </a:lnTo>
                  <a:lnTo>
                    <a:pt x="930837" y="24673"/>
                  </a:lnTo>
                  <a:lnTo>
                    <a:pt x="985304" y="23745"/>
                  </a:lnTo>
                  <a:lnTo>
                    <a:pt x="1040567" y="23344"/>
                  </a:lnTo>
                  <a:lnTo>
                    <a:pt x="1096121" y="23453"/>
                  </a:lnTo>
                  <a:lnTo>
                    <a:pt x="1151461" y="24057"/>
                  </a:lnTo>
                  <a:lnTo>
                    <a:pt x="1206082" y="25141"/>
                  </a:lnTo>
                  <a:lnTo>
                    <a:pt x="1259479" y="26688"/>
                  </a:lnTo>
                  <a:lnTo>
                    <a:pt x="1311149" y="28684"/>
                  </a:lnTo>
                  <a:lnTo>
                    <a:pt x="1360587" y="31111"/>
                  </a:lnTo>
                  <a:lnTo>
                    <a:pt x="1459459" y="37268"/>
                  </a:lnTo>
                  <a:lnTo>
                    <a:pt x="1509645" y="39985"/>
                  </a:lnTo>
                  <a:lnTo>
                    <a:pt x="1558471" y="42083"/>
                  </a:lnTo>
                  <a:lnTo>
                    <a:pt x="1606564" y="43542"/>
                  </a:lnTo>
                  <a:lnTo>
                    <a:pt x="1654551" y="44338"/>
                  </a:lnTo>
                  <a:lnTo>
                    <a:pt x="1703060" y="44450"/>
                  </a:lnTo>
                  <a:lnTo>
                    <a:pt x="1752716" y="43855"/>
                  </a:lnTo>
                  <a:lnTo>
                    <a:pt x="1804147" y="42530"/>
                  </a:lnTo>
                  <a:lnTo>
                    <a:pt x="1857980" y="40453"/>
                  </a:lnTo>
                  <a:lnTo>
                    <a:pt x="1914841" y="37603"/>
                  </a:lnTo>
                  <a:lnTo>
                    <a:pt x="1975358" y="33956"/>
                  </a:lnTo>
                  <a:lnTo>
                    <a:pt x="2018508" y="31862"/>
                  </a:lnTo>
                  <a:lnTo>
                    <a:pt x="2062010" y="31055"/>
                  </a:lnTo>
                  <a:lnTo>
                    <a:pt x="2105956" y="31319"/>
                  </a:lnTo>
                  <a:lnTo>
                    <a:pt x="2150439" y="32438"/>
                  </a:lnTo>
                  <a:lnTo>
                    <a:pt x="2195552" y="34197"/>
                  </a:lnTo>
                  <a:lnTo>
                    <a:pt x="2335593" y="41148"/>
                  </a:lnTo>
                  <a:lnTo>
                    <a:pt x="2384150" y="43303"/>
                  </a:lnTo>
                  <a:lnTo>
                    <a:pt x="2433800" y="45018"/>
                  </a:lnTo>
                  <a:lnTo>
                    <a:pt x="2484636" y="46076"/>
                  </a:lnTo>
                  <a:lnTo>
                    <a:pt x="2536749" y="46261"/>
                  </a:lnTo>
                  <a:lnTo>
                    <a:pt x="2590233" y="45358"/>
                  </a:lnTo>
                  <a:lnTo>
                    <a:pt x="2645181" y="43150"/>
                  </a:lnTo>
                  <a:lnTo>
                    <a:pt x="2701684" y="39421"/>
                  </a:lnTo>
                  <a:lnTo>
                    <a:pt x="2817594" y="28623"/>
                  </a:lnTo>
                  <a:lnTo>
                    <a:pt x="2873018" y="25257"/>
                  </a:lnTo>
                  <a:lnTo>
                    <a:pt x="2926360" y="23588"/>
                  </a:lnTo>
                  <a:lnTo>
                    <a:pt x="2977870" y="23348"/>
                  </a:lnTo>
                  <a:lnTo>
                    <a:pt x="3027798" y="24266"/>
                  </a:lnTo>
                  <a:lnTo>
                    <a:pt x="3076396" y="26076"/>
                  </a:lnTo>
                  <a:lnTo>
                    <a:pt x="3123914" y="28506"/>
                  </a:lnTo>
                  <a:lnTo>
                    <a:pt x="3262492" y="36836"/>
                  </a:lnTo>
                  <a:lnTo>
                    <a:pt x="3308195" y="39062"/>
                  </a:lnTo>
                  <a:lnTo>
                    <a:pt x="3354071" y="40564"/>
                  </a:lnTo>
                  <a:lnTo>
                    <a:pt x="3400371" y="41074"/>
                  </a:lnTo>
                  <a:lnTo>
                    <a:pt x="3447344" y="40322"/>
                  </a:lnTo>
                  <a:lnTo>
                    <a:pt x="3495242" y="38039"/>
                  </a:lnTo>
                  <a:lnTo>
                    <a:pt x="3602576" y="28947"/>
                  </a:lnTo>
                  <a:lnTo>
                    <a:pt x="3655555" y="26154"/>
                  </a:lnTo>
                  <a:lnTo>
                    <a:pt x="3704219" y="25200"/>
                  </a:lnTo>
                  <a:lnTo>
                    <a:pt x="3749538" y="25709"/>
                  </a:lnTo>
                  <a:lnTo>
                    <a:pt x="3792478" y="27304"/>
                  </a:lnTo>
                  <a:lnTo>
                    <a:pt x="3834007" y="29608"/>
                  </a:lnTo>
                  <a:lnTo>
                    <a:pt x="3916703" y="34837"/>
                  </a:lnTo>
                  <a:lnTo>
                    <a:pt x="3959805" y="37009"/>
                  </a:lnTo>
                  <a:lnTo>
                    <a:pt x="4005367" y="38383"/>
                  </a:lnTo>
                  <a:lnTo>
                    <a:pt x="4054357" y="38584"/>
                  </a:lnTo>
                  <a:lnTo>
                    <a:pt x="4107741" y="37234"/>
                  </a:lnTo>
                  <a:lnTo>
                    <a:pt x="4227764" y="30360"/>
                  </a:lnTo>
                  <a:lnTo>
                    <a:pt x="4287997" y="28161"/>
                  </a:lnTo>
                  <a:lnTo>
                    <a:pt x="4347051" y="27141"/>
                  </a:lnTo>
                  <a:lnTo>
                    <a:pt x="4404790" y="27083"/>
                  </a:lnTo>
                  <a:lnTo>
                    <a:pt x="4461077" y="27769"/>
                  </a:lnTo>
                  <a:lnTo>
                    <a:pt x="4515776" y="28981"/>
                  </a:lnTo>
                  <a:lnTo>
                    <a:pt x="4668984" y="33607"/>
                  </a:lnTo>
                  <a:lnTo>
                    <a:pt x="4715970" y="34752"/>
                  </a:lnTo>
                  <a:lnTo>
                    <a:pt x="4760685" y="35337"/>
                  </a:lnTo>
                  <a:lnTo>
                    <a:pt x="4802995" y="35144"/>
                  </a:lnTo>
                  <a:lnTo>
                    <a:pt x="4887986" y="32762"/>
                  </a:lnTo>
                  <a:lnTo>
                    <a:pt x="4933080" y="33060"/>
                  </a:lnTo>
                  <a:lnTo>
                    <a:pt x="4978518" y="34430"/>
                  </a:lnTo>
                  <a:lnTo>
                    <a:pt x="5072304" y="38722"/>
                  </a:lnTo>
                  <a:lnTo>
                    <a:pt x="5121594" y="40809"/>
                  </a:lnTo>
                  <a:lnTo>
                    <a:pt x="5173109" y="42300"/>
                  </a:lnTo>
                  <a:lnTo>
                    <a:pt x="5227320" y="42777"/>
                  </a:lnTo>
                  <a:lnTo>
                    <a:pt x="5284697" y="41824"/>
                  </a:lnTo>
                  <a:lnTo>
                    <a:pt x="5345712" y="39023"/>
                  </a:lnTo>
                  <a:lnTo>
                    <a:pt x="5410835" y="33956"/>
                  </a:lnTo>
                  <a:lnTo>
                    <a:pt x="5410073" y="28114"/>
                  </a:lnTo>
                  <a:lnTo>
                    <a:pt x="5410200" y="21129"/>
                  </a:lnTo>
                  <a:lnTo>
                    <a:pt x="5410835" y="15668"/>
                  </a:lnTo>
                  <a:lnTo>
                    <a:pt x="5366141" y="16879"/>
                  </a:lnTo>
                  <a:lnTo>
                    <a:pt x="5319144" y="17629"/>
                  </a:lnTo>
                  <a:lnTo>
                    <a:pt x="5270168" y="17979"/>
                  </a:lnTo>
                  <a:lnTo>
                    <a:pt x="5219536" y="17988"/>
                  </a:lnTo>
                  <a:lnTo>
                    <a:pt x="5114600" y="17220"/>
                  </a:lnTo>
                  <a:lnTo>
                    <a:pt x="4793727" y="12931"/>
                  </a:lnTo>
                  <a:lnTo>
                    <a:pt x="4693382" y="12427"/>
                  </a:lnTo>
                  <a:lnTo>
                    <a:pt x="4645906" y="12617"/>
                  </a:lnTo>
                  <a:lnTo>
                    <a:pt x="4600660" y="13180"/>
                  </a:lnTo>
                  <a:lnTo>
                    <a:pt x="4557967" y="14178"/>
                  </a:lnTo>
                  <a:lnTo>
                    <a:pt x="4518152" y="15668"/>
                  </a:lnTo>
                  <a:lnTo>
                    <a:pt x="4469684" y="17787"/>
                  </a:lnTo>
                  <a:lnTo>
                    <a:pt x="4428990" y="19319"/>
                  </a:lnTo>
                  <a:lnTo>
                    <a:pt x="4394165" y="20330"/>
                  </a:lnTo>
                  <a:lnTo>
                    <a:pt x="4363307" y="20881"/>
                  </a:lnTo>
                  <a:lnTo>
                    <a:pt x="4334513" y="21037"/>
                  </a:lnTo>
                  <a:lnTo>
                    <a:pt x="4305879" y="20861"/>
                  </a:lnTo>
                  <a:lnTo>
                    <a:pt x="4098512" y="17225"/>
                  </a:lnTo>
                  <a:lnTo>
                    <a:pt x="3950081" y="15668"/>
                  </a:lnTo>
                  <a:lnTo>
                    <a:pt x="3881697" y="15452"/>
                  </a:lnTo>
                  <a:lnTo>
                    <a:pt x="3819105" y="15778"/>
                  </a:lnTo>
                  <a:lnTo>
                    <a:pt x="3761617" y="16535"/>
                  </a:lnTo>
                  <a:lnTo>
                    <a:pt x="3708544" y="17615"/>
                  </a:lnTo>
                  <a:lnTo>
                    <a:pt x="3485330" y="23995"/>
                  </a:lnTo>
                  <a:lnTo>
                    <a:pt x="3444299" y="24698"/>
                  </a:lnTo>
                  <a:lnTo>
                    <a:pt x="3402867" y="24954"/>
                  </a:lnTo>
                  <a:lnTo>
                    <a:pt x="3360346" y="24651"/>
                  </a:lnTo>
                  <a:lnTo>
                    <a:pt x="3316047" y="23682"/>
                  </a:lnTo>
                  <a:lnTo>
                    <a:pt x="3269282" y="21935"/>
                  </a:lnTo>
                  <a:lnTo>
                    <a:pt x="3219363" y="19300"/>
                  </a:lnTo>
                  <a:lnTo>
                    <a:pt x="3094070" y="10626"/>
                  </a:lnTo>
                  <a:lnTo>
                    <a:pt x="3028163" y="6593"/>
                  </a:lnTo>
                  <a:lnTo>
                    <a:pt x="2967267" y="3542"/>
                  </a:lnTo>
                  <a:lnTo>
                    <a:pt x="2910769" y="1444"/>
                  </a:lnTo>
                  <a:lnTo>
                    <a:pt x="2858054" y="273"/>
                  </a:lnTo>
                  <a:lnTo>
                    <a:pt x="2808509" y="0"/>
                  </a:lnTo>
                  <a:close/>
                </a:path>
              </a:pathLst>
            </a:custGeom>
            <a:solidFill>
              <a:srgbClr val="E970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388867" y="1783731"/>
              <a:ext cx="5411470" cy="40640"/>
            </a:xfrm>
            <a:custGeom>
              <a:avLst/>
              <a:gdLst/>
              <a:ahLst/>
              <a:cxnLst/>
              <a:rect l="l" t="t" r="r" b="b"/>
              <a:pathLst>
                <a:path w="5411470" h="40639">
                  <a:moveTo>
                    <a:pt x="508" y="16366"/>
                  </a:moveTo>
                  <a:lnTo>
                    <a:pt x="44885" y="11789"/>
                  </a:lnTo>
                  <a:lnTo>
                    <a:pt x="89371" y="8220"/>
                  </a:lnTo>
                  <a:lnTo>
                    <a:pt x="134414" y="5628"/>
                  </a:lnTo>
                  <a:lnTo>
                    <a:pt x="180461" y="3982"/>
                  </a:lnTo>
                  <a:lnTo>
                    <a:pt x="227961" y="3253"/>
                  </a:lnTo>
                  <a:lnTo>
                    <a:pt x="277363" y="3407"/>
                  </a:lnTo>
                  <a:lnTo>
                    <a:pt x="329114" y="4415"/>
                  </a:lnTo>
                  <a:lnTo>
                    <a:pt x="383662" y="6246"/>
                  </a:lnTo>
                  <a:lnTo>
                    <a:pt x="441457" y="8869"/>
                  </a:lnTo>
                  <a:lnTo>
                    <a:pt x="502947" y="12252"/>
                  </a:lnTo>
                  <a:lnTo>
                    <a:pt x="568579" y="16366"/>
                  </a:lnTo>
                  <a:lnTo>
                    <a:pt x="621140" y="19290"/>
                  </a:lnTo>
                  <a:lnTo>
                    <a:pt x="672405" y="21144"/>
                  </a:lnTo>
                  <a:lnTo>
                    <a:pt x="722682" y="22084"/>
                  </a:lnTo>
                  <a:lnTo>
                    <a:pt x="772281" y="22264"/>
                  </a:lnTo>
                  <a:lnTo>
                    <a:pt x="821511" y="21839"/>
                  </a:lnTo>
                  <a:lnTo>
                    <a:pt x="870680" y="20964"/>
                  </a:lnTo>
                  <a:lnTo>
                    <a:pt x="920099" y="19795"/>
                  </a:lnTo>
                  <a:lnTo>
                    <a:pt x="970075" y="18485"/>
                  </a:lnTo>
                  <a:lnTo>
                    <a:pt x="1020918" y="17190"/>
                  </a:lnTo>
                  <a:lnTo>
                    <a:pt x="1072937" y="16066"/>
                  </a:lnTo>
                  <a:lnTo>
                    <a:pt x="1126441" y="15266"/>
                  </a:lnTo>
                  <a:lnTo>
                    <a:pt x="1181740" y="14946"/>
                  </a:lnTo>
                  <a:lnTo>
                    <a:pt x="1239141" y="15261"/>
                  </a:lnTo>
                  <a:lnTo>
                    <a:pt x="1298956" y="16366"/>
                  </a:lnTo>
                  <a:lnTo>
                    <a:pt x="1365600" y="17821"/>
                  </a:lnTo>
                  <a:lnTo>
                    <a:pt x="1424021" y="18641"/>
                  </a:lnTo>
                  <a:lnTo>
                    <a:pt x="1475876" y="18937"/>
                  </a:lnTo>
                  <a:lnTo>
                    <a:pt x="1522828" y="18821"/>
                  </a:lnTo>
                  <a:lnTo>
                    <a:pt x="1566536" y="18403"/>
                  </a:lnTo>
                  <a:lnTo>
                    <a:pt x="1608661" y="17794"/>
                  </a:lnTo>
                  <a:lnTo>
                    <a:pt x="1650862" y="17107"/>
                  </a:lnTo>
                  <a:lnTo>
                    <a:pt x="1694800" y="16450"/>
                  </a:lnTo>
                  <a:lnTo>
                    <a:pt x="1742136" y="15937"/>
                  </a:lnTo>
                  <a:lnTo>
                    <a:pt x="1794529" y="15678"/>
                  </a:lnTo>
                  <a:lnTo>
                    <a:pt x="1853640" y="15784"/>
                  </a:lnTo>
                  <a:lnTo>
                    <a:pt x="1921129" y="16366"/>
                  </a:lnTo>
                  <a:lnTo>
                    <a:pt x="1996679" y="16678"/>
                  </a:lnTo>
                  <a:lnTo>
                    <a:pt x="2066046" y="16015"/>
                  </a:lnTo>
                  <a:lnTo>
                    <a:pt x="2129698" y="14683"/>
                  </a:lnTo>
                  <a:lnTo>
                    <a:pt x="2188101" y="12983"/>
                  </a:lnTo>
                  <a:lnTo>
                    <a:pt x="2241722" y="11222"/>
                  </a:lnTo>
                  <a:lnTo>
                    <a:pt x="2291029" y="9702"/>
                  </a:lnTo>
                  <a:lnTo>
                    <a:pt x="2336489" y="8727"/>
                  </a:lnTo>
                  <a:lnTo>
                    <a:pt x="2378569" y="8603"/>
                  </a:lnTo>
                  <a:lnTo>
                    <a:pt x="2417736" y="9631"/>
                  </a:lnTo>
                  <a:lnTo>
                    <a:pt x="2454457" y="12118"/>
                  </a:lnTo>
                  <a:lnTo>
                    <a:pt x="2489200" y="16366"/>
                  </a:lnTo>
                  <a:lnTo>
                    <a:pt x="2517730" y="19275"/>
                  </a:lnTo>
                  <a:lnTo>
                    <a:pt x="2552994" y="20525"/>
                  </a:lnTo>
                  <a:lnTo>
                    <a:pt x="2594103" y="20401"/>
                  </a:lnTo>
                  <a:lnTo>
                    <a:pt x="2640167" y="19192"/>
                  </a:lnTo>
                  <a:lnTo>
                    <a:pt x="2690297" y="17184"/>
                  </a:lnTo>
                  <a:lnTo>
                    <a:pt x="2743604" y="14665"/>
                  </a:lnTo>
                  <a:lnTo>
                    <a:pt x="2799198" y="11921"/>
                  </a:lnTo>
                  <a:lnTo>
                    <a:pt x="2856190" y="9241"/>
                  </a:lnTo>
                  <a:lnTo>
                    <a:pt x="2913691" y="6911"/>
                  </a:lnTo>
                  <a:lnTo>
                    <a:pt x="2970812" y="5218"/>
                  </a:lnTo>
                  <a:lnTo>
                    <a:pt x="3026662" y="4450"/>
                  </a:lnTo>
                  <a:lnTo>
                    <a:pt x="3080353" y="4893"/>
                  </a:lnTo>
                  <a:lnTo>
                    <a:pt x="3130995" y="6835"/>
                  </a:lnTo>
                  <a:lnTo>
                    <a:pt x="3177700" y="10564"/>
                  </a:lnTo>
                  <a:lnTo>
                    <a:pt x="3219577" y="16366"/>
                  </a:lnTo>
                  <a:lnTo>
                    <a:pt x="3265565" y="23576"/>
                  </a:lnTo>
                  <a:lnTo>
                    <a:pt x="3313055" y="29265"/>
                  </a:lnTo>
                  <a:lnTo>
                    <a:pt x="3361910" y="33518"/>
                  </a:lnTo>
                  <a:lnTo>
                    <a:pt x="3411997" y="36425"/>
                  </a:lnTo>
                  <a:lnTo>
                    <a:pt x="3463180" y="38071"/>
                  </a:lnTo>
                  <a:lnTo>
                    <a:pt x="3515323" y="38544"/>
                  </a:lnTo>
                  <a:lnTo>
                    <a:pt x="3568291" y="37932"/>
                  </a:lnTo>
                  <a:lnTo>
                    <a:pt x="3621949" y="36323"/>
                  </a:lnTo>
                  <a:lnTo>
                    <a:pt x="3676161" y="33803"/>
                  </a:lnTo>
                  <a:lnTo>
                    <a:pt x="3730793" y="30459"/>
                  </a:lnTo>
                  <a:lnTo>
                    <a:pt x="3785709" y="26381"/>
                  </a:lnTo>
                  <a:lnTo>
                    <a:pt x="3840773" y="21654"/>
                  </a:lnTo>
                  <a:lnTo>
                    <a:pt x="3895852" y="16366"/>
                  </a:lnTo>
                  <a:lnTo>
                    <a:pt x="3951227" y="11325"/>
                  </a:lnTo>
                  <a:lnTo>
                    <a:pt x="4007085" y="7259"/>
                  </a:lnTo>
                  <a:lnTo>
                    <a:pt x="4063142" y="4129"/>
                  </a:lnTo>
                  <a:lnTo>
                    <a:pt x="4119113" y="1901"/>
                  </a:lnTo>
                  <a:lnTo>
                    <a:pt x="4174714" y="536"/>
                  </a:lnTo>
                  <a:lnTo>
                    <a:pt x="4229662" y="0"/>
                  </a:lnTo>
                  <a:lnTo>
                    <a:pt x="4283671" y="254"/>
                  </a:lnTo>
                  <a:lnTo>
                    <a:pt x="4336459" y="1264"/>
                  </a:lnTo>
                  <a:lnTo>
                    <a:pt x="4387741" y="2993"/>
                  </a:lnTo>
                  <a:lnTo>
                    <a:pt x="4437232" y="5404"/>
                  </a:lnTo>
                  <a:lnTo>
                    <a:pt x="4484650" y="8461"/>
                  </a:lnTo>
                  <a:lnTo>
                    <a:pt x="4529709" y="12127"/>
                  </a:lnTo>
                  <a:lnTo>
                    <a:pt x="4572127" y="16366"/>
                  </a:lnTo>
                  <a:lnTo>
                    <a:pt x="4606014" y="19361"/>
                  </a:lnTo>
                  <a:lnTo>
                    <a:pt x="4644601" y="21507"/>
                  </a:lnTo>
                  <a:lnTo>
                    <a:pt x="4687332" y="22899"/>
                  </a:lnTo>
                  <a:lnTo>
                    <a:pt x="4733655" y="23632"/>
                  </a:lnTo>
                  <a:lnTo>
                    <a:pt x="4783015" y="23801"/>
                  </a:lnTo>
                  <a:lnTo>
                    <a:pt x="4834858" y="23501"/>
                  </a:lnTo>
                  <a:lnTo>
                    <a:pt x="4888632" y="22826"/>
                  </a:lnTo>
                  <a:lnTo>
                    <a:pt x="4943782" y="21871"/>
                  </a:lnTo>
                  <a:lnTo>
                    <a:pt x="4999755" y="20732"/>
                  </a:lnTo>
                  <a:lnTo>
                    <a:pt x="5055996" y="19503"/>
                  </a:lnTo>
                  <a:lnTo>
                    <a:pt x="5111953" y="18280"/>
                  </a:lnTo>
                  <a:lnTo>
                    <a:pt x="5167072" y="17157"/>
                  </a:lnTo>
                  <a:lnTo>
                    <a:pt x="5220798" y="16229"/>
                  </a:lnTo>
                  <a:lnTo>
                    <a:pt x="5272579" y="15590"/>
                  </a:lnTo>
                  <a:lnTo>
                    <a:pt x="5321859" y="15337"/>
                  </a:lnTo>
                  <a:lnTo>
                    <a:pt x="5368087" y="15564"/>
                  </a:lnTo>
                  <a:lnTo>
                    <a:pt x="5410708" y="16366"/>
                  </a:lnTo>
                  <a:lnTo>
                    <a:pt x="5411216" y="23351"/>
                  </a:lnTo>
                  <a:lnTo>
                    <a:pt x="5411470" y="29193"/>
                  </a:lnTo>
                  <a:lnTo>
                    <a:pt x="5410708" y="34654"/>
                  </a:lnTo>
                  <a:lnTo>
                    <a:pt x="5342660" y="32335"/>
                  </a:lnTo>
                  <a:lnTo>
                    <a:pt x="5284864" y="31464"/>
                  </a:lnTo>
                  <a:lnTo>
                    <a:pt x="5234997" y="31713"/>
                  </a:lnTo>
                  <a:lnTo>
                    <a:pt x="5190735" y="32754"/>
                  </a:lnTo>
                  <a:lnTo>
                    <a:pt x="5149754" y="34259"/>
                  </a:lnTo>
                  <a:lnTo>
                    <a:pt x="5109730" y="35899"/>
                  </a:lnTo>
                  <a:lnTo>
                    <a:pt x="5068340" y="37347"/>
                  </a:lnTo>
                  <a:lnTo>
                    <a:pt x="5023259" y="38274"/>
                  </a:lnTo>
                  <a:lnTo>
                    <a:pt x="4972164" y="38353"/>
                  </a:lnTo>
                  <a:lnTo>
                    <a:pt x="4912731" y="37256"/>
                  </a:lnTo>
                  <a:lnTo>
                    <a:pt x="4842637" y="34654"/>
                  </a:lnTo>
                  <a:lnTo>
                    <a:pt x="4763564" y="31331"/>
                  </a:lnTo>
                  <a:lnTo>
                    <a:pt x="4693379" y="28936"/>
                  </a:lnTo>
                  <a:lnTo>
                    <a:pt x="4631055" y="27397"/>
                  </a:lnTo>
                  <a:lnTo>
                    <a:pt x="4575565" y="26644"/>
                  </a:lnTo>
                  <a:lnTo>
                    <a:pt x="4525883" y="26605"/>
                  </a:lnTo>
                  <a:lnTo>
                    <a:pt x="4480982" y="27210"/>
                  </a:lnTo>
                  <a:lnTo>
                    <a:pt x="4439837" y="28389"/>
                  </a:lnTo>
                  <a:lnTo>
                    <a:pt x="4401420" y="30069"/>
                  </a:lnTo>
                  <a:lnTo>
                    <a:pt x="4364706" y="32181"/>
                  </a:lnTo>
                  <a:lnTo>
                    <a:pt x="4328668" y="34654"/>
                  </a:lnTo>
                  <a:lnTo>
                    <a:pt x="4298142" y="36334"/>
                  </a:lnTo>
                  <a:lnTo>
                    <a:pt x="4258945" y="37639"/>
                  </a:lnTo>
                  <a:lnTo>
                    <a:pt x="4212411" y="38599"/>
                  </a:lnTo>
                  <a:lnTo>
                    <a:pt x="4159877" y="39241"/>
                  </a:lnTo>
                  <a:lnTo>
                    <a:pt x="4102677" y="39596"/>
                  </a:lnTo>
                  <a:lnTo>
                    <a:pt x="4042148" y="39692"/>
                  </a:lnTo>
                  <a:lnTo>
                    <a:pt x="3979624" y="39559"/>
                  </a:lnTo>
                  <a:lnTo>
                    <a:pt x="3916441" y="39226"/>
                  </a:lnTo>
                  <a:lnTo>
                    <a:pt x="3853935" y="38721"/>
                  </a:lnTo>
                  <a:lnTo>
                    <a:pt x="3793440" y="38075"/>
                  </a:lnTo>
                  <a:lnTo>
                    <a:pt x="3736293" y="37316"/>
                  </a:lnTo>
                  <a:lnTo>
                    <a:pt x="3683829" y="36473"/>
                  </a:lnTo>
                  <a:lnTo>
                    <a:pt x="3637383" y="35576"/>
                  </a:lnTo>
                  <a:lnTo>
                    <a:pt x="3598291" y="34654"/>
                  </a:lnTo>
                  <a:lnTo>
                    <a:pt x="3554362" y="34015"/>
                  </a:lnTo>
                  <a:lnTo>
                    <a:pt x="3511101" y="34283"/>
                  </a:lnTo>
                  <a:lnTo>
                    <a:pt x="3467771" y="35196"/>
                  </a:lnTo>
                  <a:lnTo>
                    <a:pt x="3423635" y="36497"/>
                  </a:lnTo>
                  <a:lnTo>
                    <a:pt x="3377956" y="37926"/>
                  </a:lnTo>
                  <a:lnTo>
                    <a:pt x="3329997" y="39222"/>
                  </a:lnTo>
                  <a:lnTo>
                    <a:pt x="3279022" y="40128"/>
                  </a:lnTo>
                  <a:lnTo>
                    <a:pt x="3224293" y="40383"/>
                  </a:lnTo>
                  <a:lnTo>
                    <a:pt x="3165075" y="39729"/>
                  </a:lnTo>
                  <a:lnTo>
                    <a:pt x="3100629" y="37905"/>
                  </a:lnTo>
                  <a:lnTo>
                    <a:pt x="3030220" y="34654"/>
                  </a:lnTo>
                  <a:lnTo>
                    <a:pt x="2974530" y="32015"/>
                  </a:lnTo>
                  <a:lnTo>
                    <a:pt x="2922634" y="30415"/>
                  </a:lnTo>
                  <a:lnTo>
                    <a:pt x="2873719" y="29696"/>
                  </a:lnTo>
                  <a:lnTo>
                    <a:pt x="2826972" y="29700"/>
                  </a:lnTo>
                  <a:lnTo>
                    <a:pt x="2781580" y="30267"/>
                  </a:lnTo>
                  <a:lnTo>
                    <a:pt x="2736728" y="31241"/>
                  </a:lnTo>
                  <a:lnTo>
                    <a:pt x="2691606" y="32463"/>
                  </a:lnTo>
                  <a:lnTo>
                    <a:pt x="2645398" y="33774"/>
                  </a:lnTo>
                  <a:lnTo>
                    <a:pt x="2597293" y="35016"/>
                  </a:lnTo>
                  <a:lnTo>
                    <a:pt x="2546477" y="36031"/>
                  </a:lnTo>
                  <a:lnTo>
                    <a:pt x="2492137" y="36661"/>
                  </a:lnTo>
                  <a:lnTo>
                    <a:pt x="2433460" y="36746"/>
                  </a:lnTo>
                  <a:lnTo>
                    <a:pt x="2369633" y="36130"/>
                  </a:lnTo>
                  <a:lnTo>
                    <a:pt x="2299843" y="34654"/>
                  </a:lnTo>
                  <a:lnTo>
                    <a:pt x="2234025" y="33193"/>
                  </a:lnTo>
                  <a:lnTo>
                    <a:pt x="2172548" y="32400"/>
                  </a:lnTo>
                  <a:lnTo>
                    <a:pt x="2114856" y="32167"/>
                  </a:lnTo>
                  <a:lnTo>
                    <a:pt x="2060393" y="32389"/>
                  </a:lnTo>
                  <a:lnTo>
                    <a:pt x="2008603" y="32960"/>
                  </a:lnTo>
                  <a:lnTo>
                    <a:pt x="1958930" y="33776"/>
                  </a:lnTo>
                  <a:lnTo>
                    <a:pt x="1910817" y="34730"/>
                  </a:lnTo>
                  <a:lnTo>
                    <a:pt x="1863708" y="35716"/>
                  </a:lnTo>
                  <a:lnTo>
                    <a:pt x="1817048" y="36629"/>
                  </a:lnTo>
                  <a:lnTo>
                    <a:pt x="1770281" y="37363"/>
                  </a:lnTo>
                  <a:lnTo>
                    <a:pt x="1722849" y="37813"/>
                  </a:lnTo>
                  <a:lnTo>
                    <a:pt x="1674198" y="37872"/>
                  </a:lnTo>
                  <a:lnTo>
                    <a:pt x="1623770" y="37436"/>
                  </a:lnTo>
                  <a:lnTo>
                    <a:pt x="1571011" y="36398"/>
                  </a:lnTo>
                  <a:lnTo>
                    <a:pt x="1515364" y="34654"/>
                  </a:lnTo>
                  <a:lnTo>
                    <a:pt x="1446223" y="31962"/>
                  </a:lnTo>
                  <a:lnTo>
                    <a:pt x="1381700" y="29309"/>
                  </a:lnTo>
                  <a:lnTo>
                    <a:pt x="1321351" y="26831"/>
                  </a:lnTo>
                  <a:lnTo>
                    <a:pt x="1264736" y="24663"/>
                  </a:lnTo>
                  <a:lnTo>
                    <a:pt x="1211412" y="22939"/>
                  </a:lnTo>
                  <a:lnTo>
                    <a:pt x="1160938" y="21795"/>
                  </a:lnTo>
                  <a:lnTo>
                    <a:pt x="1112872" y="21365"/>
                  </a:lnTo>
                  <a:lnTo>
                    <a:pt x="1066771" y="21784"/>
                  </a:lnTo>
                  <a:lnTo>
                    <a:pt x="1022195" y="23188"/>
                  </a:lnTo>
                  <a:lnTo>
                    <a:pt x="978700" y="25711"/>
                  </a:lnTo>
                  <a:lnTo>
                    <a:pt x="935846" y="29488"/>
                  </a:lnTo>
                  <a:lnTo>
                    <a:pt x="893191" y="34654"/>
                  </a:lnTo>
                  <a:lnTo>
                    <a:pt x="861472" y="37822"/>
                  </a:lnTo>
                  <a:lnTo>
                    <a:pt x="823743" y="39583"/>
                  </a:lnTo>
                  <a:lnTo>
                    <a:pt x="780737" y="40131"/>
                  </a:lnTo>
                  <a:lnTo>
                    <a:pt x="733186" y="39658"/>
                  </a:lnTo>
                  <a:lnTo>
                    <a:pt x="681823" y="38361"/>
                  </a:lnTo>
                  <a:lnTo>
                    <a:pt x="627380" y="36432"/>
                  </a:lnTo>
                  <a:lnTo>
                    <a:pt x="570589" y="34065"/>
                  </a:lnTo>
                  <a:lnTo>
                    <a:pt x="512184" y="31455"/>
                  </a:lnTo>
                  <a:lnTo>
                    <a:pt x="452897" y="28796"/>
                  </a:lnTo>
                  <a:lnTo>
                    <a:pt x="393461" y="26281"/>
                  </a:lnTo>
                  <a:lnTo>
                    <a:pt x="334608" y="24105"/>
                  </a:lnTo>
                  <a:lnTo>
                    <a:pt x="277071" y="22462"/>
                  </a:lnTo>
                  <a:lnTo>
                    <a:pt x="221583" y="21545"/>
                  </a:lnTo>
                  <a:lnTo>
                    <a:pt x="168875" y="21549"/>
                  </a:lnTo>
                  <a:lnTo>
                    <a:pt x="119681" y="22668"/>
                  </a:lnTo>
                  <a:lnTo>
                    <a:pt x="74734" y="25096"/>
                  </a:lnTo>
                  <a:lnTo>
                    <a:pt x="34765" y="29026"/>
                  </a:lnTo>
                  <a:lnTo>
                    <a:pt x="508" y="34654"/>
                  </a:lnTo>
                  <a:lnTo>
                    <a:pt x="0" y="25637"/>
                  </a:lnTo>
                  <a:lnTo>
                    <a:pt x="635" y="21446"/>
                  </a:lnTo>
                  <a:lnTo>
                    <a:pt x="508" y="16366"/>
                  </a:lnTo>
                  <a:close/>
                </a:path>
              </a:pathLst>
            </a:custGeom>
            <a:ln w="41275">
              <a:solidFill>
                <a:srgbClr val="E9703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2608" y="2807906"/>
            <a:ext cx="3241167" cy="2780283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131183" y="2807906"/>
            <a:ext cx="3436874" cy="2780283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144826" y="3271241"/>
            <a:ext cx="3442981" cy="1908133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9175495" y="5502350"/>
            <a:ext cx="16198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70" dirty="0">
                <a:latin typeface="Trebuchet MS"/>
                <a:cs typeface="Trebuchet MS"/>
              </a:rPr>
              <a:t>MATE-</a:t>
            </a:r>
            <a:r>
              <a:rPr sz="1800" spc="-35" dirty="0">
                <a:latin typeface="Trebuchet MS"/>
                <a:cs typeface="Trebuchet MS"/>
              </a:rPr>
              <a:t>12B-</a:t>
            </a:r>
            <a:r>
              <a:rPr sz="1800" spc="-65" dirty="0">
                <a:latin typeface="Trebuchet MS"/>
                <a:cs typeface="Trebuchet MS"/>
              </a:rPr>
              <a:t>10-</a:t>
            </a:r>
            <a:r>
              <a:rPr sz="1800" spc="-25" dirty="0">
                <a:latin typeface="Trebuchet MS"/>
                <a:cs typeface="Trebuchet MS"/>
              </a:rPr>
              <a:t>15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spc="-25" dirty="0"/>
              <a:t>8</a:t>
            </a:fld>
            <a:endParaRPr spc="-25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4762" y="-4762"/>
            <a:ext cx="6341110" cy="6867525"/>
            <a:chOff x="-4762" y="-4762"/>
            <a:chExt cx="6341110" cy="686752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64175" y="0"/>
              <a:ext cx="871854" cy="68580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0"/>
              <a:ext cx="6209030" cy="6858000"/>
            </a:xfrm>
            <a:custGeom>
              <a:avLst/>
              <a:gdLst/>
              <a:ahLst/>
              <a:cxnLst/>
              <a:rect l="l" t="t" r="r" b="b"/>
              <a:pathLst>
                <a:path w="6209030" h="6858000">
                  <a:moveTo>
                    <a:pt x="5464175" y="0"/>
                  </a:moveTo>
                  <a:lnTo>
                    <a:pt x="0" y="0"/>
                  </a:lnTo>
                  <a:lnTo>
                    <a:pt x="0" y="6857998"/>
                  </a:lnTo>
                  <a:lnTo>
                    <a:pt x="5689346" y="6857998"/>
                  </a:lnTo>
                  <a:lnTo>
                    <a:pt x="5734812" y="6730441"/>
                  </a:lnTo>
                  <a:lnTo>
                    <a:pt x="5749565" y="6686128"/>
                  </a:lnTo>
                  <a:lnTo>
                    <a:pt x="5764107" y="6641605"/>
                  </a:lnTo>
                  <a:lnTo>
                    <a:pt x="5778437" y="6596875"/>
                  </a:lnTo>
                  <a:lnTo>
                    <a:pt x="5792553" y="6551938"/>
                  </a:lnTo>
                  <a:lnTo>
                    <a:pt x="5806455" y="6506797"/>
                  </a:lnTo>
                  <a:lnTo>
                    <a:pt x="5820141" y="6461453"/>
                  </a:lnTo>
                  <a:lnTo>
                    <a:pt x="5833609" y="6415908"/>
                  </a:lnTo>
                  <a:lnTo>
                    <a:pt x="5846860" y="6370163"/>
                  </a:lnTo>
                  <a:lnTo>
                    <a:pt x="5859892" y="6324221"/>
                  </a:lnTo>
                  <a:lnTo>
                    <a:pt x="5872704" y="6278084"/>
                  </a:lnTo>
                  <a:lnTo>
                    <a:pt x="5885295" y="6231752"/>
                  </a:lnTo>
                  <a:lnTo>
                    <a:pt x="5897663" y="6185228"/>
                  </a:lnTo>
                  <a:lnTo>
                    <a:pt x="5909808" y="6138514"/>
                  </a:lnTo>
                  <a:lnTo>
                    <a:pt x="5921728" y="6091611"/>
                  </a:lnTo>
                  <a:lnTo>
                    <a:pt x="5933423" y="6044521"/>
                  </a:lnTo>
                  <a:lnTo>
                    <a:pt x="5944891" y="5997246"/>
                  </a:lnTo>
                  <a:lnTo>
                    <a:pt x="5956131" y="5949787"/>
                  </a:lnTo>
                  <a:lnTo>
                    <a:pt x="5967142" y="5902147"/>
                  </a:lnTo>
                  <a:lnTo>
                    <a:pt x="5977924" y="5854326"/>
                  </a:lnTo>
                  <a:lnTo>
                    <a:pt x="5988474" y="5806328"/>
                  </a:lnTo>
                  <a:lnTo>
                    <a:pt x="5998792" y="5758153"/>
                  </a:lnTo>
                  <a:lnTo>
                    <a:pt x="6008878" y="5709803"/>
                  </a:lnTo>
                  <a:lnTo>
                    <a:pt x="6018728" y="5661280"/>
                  </a:lnTo>
                  <a:lnTo>
                    <a:pt x="6028344" y="5612587"/>
                  </a:lnTo>
                  <a:lnTo>
                    <a:pt x="6037722" y="5563723"/>
                  </a:lnTo>
                  <a:lnTo>
                    <a:pt x="6046864" y="5514693"/>
                  </a:lnTo>
                  <a:lnTo>
                    <a:pt x="6055766" y="5465496"/>
                  </a:lnTo>
                  <a:lnTo>
                    <a:pt x="6064429" y="5416135"/>
                  </a:lnTo>
                  <a:lnTo>
                    <a:pt x="6072851" y="5366612"/>
                  </a:lnTo>
                  <a:lnTo>
                    <a:pt x="6081031" y="5316928"/>
                  </a:lnTo>
                  <a:lnTo>
                    <a:pt x="6088968" y="5267085"/>
                  </a:lnTo>
                  <a:lnTo>
                    <a:pt x="6096661" y="5217085"/>
                  </a:lnTo>
                  <a:lnTo>
                    <a:pt x="6104108" y="5166929"/>
                  </a:lnTo>
                  <a:lnTo>
                    <a:pt x="6111310" y="5116621"/>
                  </a:lnTo>
                  <a:lnTo>
                    <a:pt x="6118263" y="5066160"/>
                  </a:lnTo>
                  <a:lnTo>
                    <a:pt x="6124969" y="5015549"/>
                  </a:lnTo>
                  <a:lnTo>
                    <a:pt x="6131424" y="4964789"/>
                  </a:lnTo>
                  <a:lnTo>
                    <a:pt x="6137630" y="4913883"/>
                  </a:lnTo>
                  <a:lnTo>
                    <a:pt x="6143583" y="4862833"/>
                  </a:lnTo>
                  <a:lnTo>
                    <a:pt x="6149283" y="4811639"/>
                  </a:lnTo>
                  <a:lnTo>
                    <a:pt x="6154730" y="4760304"/>
                  </a:lnTo>
                  <a:lnTo>
                    <a:pt x="6159921" y="4708829"/>
                  </a:lnTo>
                  <a:lnTo>
                    <a:pt x="6164856" y="4657216"/>
                  </a:lnTo>
                  <a:lnTo>
                    <a:pt x="6169535" y="4605468"/>
                  </a:lnTo>
                  <a:lnTo>
                    <a:pt x="6173954" y="4553585"/>
                  </a:lnTo>
                  <a:lnTo>
                    <a:pt x="6178115" y="4501569"/>
                  </a:lnTo>
                  <a:lnTo>
                    <a:pt x="6182014" y="4449423"/>
                  </a:lnTo>
                  <a:lnTo>
                    <a:pt x="6185653" y="4397147"/>
                  </a:lnTo>
                  <a:lnTo>
                    <a:pt x="6189028" y="4344744"/>
                  </a:lnTo>
                  <a:lnTo>
                    <a:pt x="6192140" y="4292216"/>
                  </a:lnTo>
                  <a:lnTo>
                    <a:pt x="6194987" y="4239564"/>
                  </a:lnTo>
                  <a:lnTo>
                    <a:pt x="6197568" y="4186790"/>
                  </a:lnTo>
                  <a:lnTo>
                    <a:pt x="6199882" y="4133896"/>
                  </a:lnTo>
                  <a:lnTo>
                    <a:pt x="6201928" y="4080883"/>
                  </a:lnTo>
                  <a:lnTo>
                    <a:pt x="6203704" y="4027753"/>
                  </a:lnTo>
                  <a:lnTo>
                    <a:pt x="6205210" y="3974509"/>
                  </a:lnTo>
                  <a:lnTo>
                    <a:pt x="6206445" y="3921151"/>
                  </a:lnTo>
                  <a:lnTo>
                    <a:pt x="6207408" y="3867681"/>
                  </a:lnTo>
                  <a:lnTo>
                    <a:pt x="6208096" y="3814102"/>
                  </a:lnTo>
                  <a:lnTo>
                    <a:pt x="6208510" y="3760415"/>
                  </a:lnTo>
                  <a:lnTo>
                    <a:pt x="6208649" y="3706622"/>
                  </a:lnTo>
                  <a:lnTo>
                    <a:pt x="6208506" y="3651928"/>
                  </a:lnTo>
                  <a:lnTo>
                    <a:pt x="6208078" y="3597345"/>
                  </a:lnTo>
                  <a:lnTo>
                    <a:pt x="6207366" y="3542874"/>
                  </a:lnTo>
                  <a:lnTo>
                    <a:pt x="6206371" y="3488516"/>
                  </a:lnTo>
                  <a:lnTo>
                    <a:pt x="6205095" y="3434274"/>
                  </a:lnTo>
                  <a:lnTo>
                    <a:pt x="6203538" y="3380150"/>
                  </a:lnTo>
                  <a:lnTo>
                    <a:pt x="6201702" y="3326144"/>
                  </a:lnTo>
                  <a:lnTo>
                    <a:pt x="6199588" y="3272260"/>
                  </a:lnTo>
                  <a:lnTo>
                    <a:pt x="6197197" y="3218498"/>
                  </a:lnTo>
                  <a:lnTo>
                    <a:pt x="6194530" y="3164861"/>
                  </a:lnTo>
                  <a:lnTo>
                    <a:pt x="6191588" y="3111351"/>
                  </a:lnTo>
                  <a:lnTo>
                    <a:pt x="6188373" y="3057970"/>
                  </a:lnTo>
                  <a:lnTo>
                    <a:pt x="6184885" y="3004718"/>
                  </a:lnTo>
                  <a:lnTo>
                    <a:pt x="6181126" y="2951599"/>
                  </a:lnTo>
                  <a:lnTo>
                    <a:pt x="6177096" y="2898613"/>
                  </a:lnTo>
                  <a:lnTo>
                    <a:pt x="6172798" y="2845764"/>
                  </a:lnTo>
                  <a:lnTo>
                    <a:pt x="6168232" y="2793052"/>
                  </a:lnTo>
                  <a:lnTo>
                    <a:pt x="6163399" y="2740479"/>
                  </a:lnTo>
                  <a:lnTo>
                    <a:pt x="6158300" y="2688048"/>
                  </a:lnTo>
                  <a:lnTo>
                    <a:pt x="6152937" y="2635759"/>
                  </a:lnTo>
                  <a:lnTo>
                    <a:pt x="6147311" y="2583616"/>
                  </a:lnTo>
                  <a:lnTo>
                    <a:pt x="6141423" y="2531620"/>
                  </a:lnTo>
                  <a:lnTo>
                    <a:pt x="6135273" y="2479772"/>
                  </a:lnTo>
                  <a:lnTo>
                    <a:pt x="6128864" y="2428075"/>
                  </a:lnTo>
                  <a:lnTo>
                    <a:pt x="6122196" y="2376530"/>
                  </a:lnTo>
                  <a:lnTo>
                    <a:pt x="6115271" y="2325139"/>
                  </a:lnTo>
                  <a:lnTo>
                    <a:pt x="6108089" y="2273904"/>
                  </a:lnTo>
                  <a:lnTo>
                    <a:pt x="6100652" y="2222828"/>
                  </a:lnTo>
                  <a:lnTo>
                    <a:pt x="6092961" y="2171910"/>
                  </a:lnTo>
                  <a:lnTo>
                    <a:pt x="6085016" y="2121155"/>
                  </a:lnTo>
                  <a:lnTo>
                    <a:pt x="6076820" y="2070562"/>
                  </a:lnTo>
                  <a:lnTo>
                    <a:pt x="6068374" y="2020135"/>
                  </a:lnTo>
                  <a:lnTo>
                    <a:pt x="6059677" y="1969875"/>
                  </a:lnTo>
                  <a:lnTo>
                    <a:pt x="6050733" y="1919784"/>
                  </a:lnTo>
                  <a:lnTo>
                    <a:pt x="6041541" y="1869864"/>
                  </a:lnTo>
                  <a:lnTo>
                    <a:pt x="6032103" y="1820116"/>
                  </a:lnTo>
                  <a:lnTo>
                    <a:pt x="6022420" y="1770542"/>
                  </a:lnTo>
                  <a:lnTo>
                    <a:pt x="6012493" y="1721145"/>
                  </a:lnTo>
                  <a:lnTo>
                    <a:pt x="6002323" y="1671926"/>
                  </a:lnTo>
                  <a:lnTo>
                    <a:pt x="5991912" y="1622887"/>
                  </a:lnTo>
                  <a:lnTo>
                    <a:pt x="5981261" y="1574029"/>
                  </a:lnTo>
                  <a:lnTo>
                    <a:pt x="5970370" y="1525356"/>
                  </a:lnTo>
                  <a:lnTo>
                    <a:pt x="5959242" y="1476867"/>
                  </a:lnTo>
                  <a:lnTo>
                    <a:pt x="5947876" y="1428566"/>
                  </a:lnTo>
                  <a:lnTo>
                    <a:pt x="5936274" y="1380454"/>
                  </a:lnTo>
                  <a:lnTo>
                    <a:pt x="5924438" y="1332533"/>
                  </a:lnTo>
                  <a:lnTo>
                    <a:pt x="5912369" y="1284805"/>
                  </a:lnTo>
                  <a:lnTo>
                    <a:pt x="5900067" y="1237271"/>
                  </a:lnTo>
                  <a:lnTo>
                    <a:pt x="5887534" y="1189934"/>
                  </a:lnTo>
                  <a:lnTo>
                    <a:pt x="5874770" y="1142795"/>
                  </a:lnTo>
                  <a:lnTo>
                    <a:pt x="5861778" y="1095857"/>
                  </a:lnTo>
                  <a:lnTo>
                    <a:pt x="5848558" y="1049120"/>
                  </a:lnTo>
                  <a:lnTo>
                    <a:pt x="5835111" y="1002587"/>
                  </a:lnTo>
                  <a:lnTo>
                    <a:pt x="5821439" y="956260"/>
                  </a:lnTo>
                  <a:lnTo>
                    <a:pt x="5807543" y="910140"/>
                  </a:lnTo>
                  <a:lnTo>
                    <a:pt x="5793423" y="864230"/>
                  </a:lnTo>
                  <a:lnTo>
                    <a:pt x="5779082" y="818531"/>
                  </a:lnTo>
                  <a:lnTo>
                    <a:pt x="5764519" y="773045"/>
                  </a:lnTo>
                  <a:lnTo>
                    <a:pt x="5749737" y="727774"/>
                  </a:lnTo>
                  <a:lnTo>
                    <a:pt x="5734736" y="682719"/>
                  </a:lnTo>
                  <a:lnTo>
                    <a:pt x="5719517" y="637883"/>
                  </a:lnTo>
                  <a:lnTo>
                    <a:pt x="5704082" y="593268"/>
                  </a:lnTo>
                  <a:lnTo>
                    <a:pt x="5688432" y="548874"/>
                  </a:lnTo>
                  <a:lnTo>
                    <a:pt x="5672568" y="504705"/>
                  </a:lnTo>
                  <a:lnTo>
                    <a:pt x="5656492" y="460762"/>
                  </a:lnTo>
                  <a:lnTo>
                    <a:pt x="5640203" y="417046"/>
                  </a:lnTo>
                  <a:lnTo>
                    <a:pt x="5623704" y="373560"/>
                  </a:lnTo>
                  <a:lnTo>
                    <a:pt x="5606995" y="330306"/>
                  </a:lnTo>
                  <a:lnTo>
                    <a:pt x="5590078" y="287284"/>
                  </a:lnTo>
                  <a:lnTo>
                    <a:pt x="5572954" y="244498"/>
                  </a:lnTo>
                  <a:lnTo>
                    <a:pt x="5555624" y="201949"/>
                  </a:lnTo>
                  <a:lnTo>
                    <a:pt x="5538089" y="159639"/>
                  </a:lnTo>
                  <a:lnTo>
                    <a:pt x="546417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0"/>
              <a:ext cx="6209030" cy="6858000"/>
            </a:xfrm>
            <a:custGeom>
              <a:avLst/>
              <a:gdLst/>
              <a:ahLst/>
              <a:cxnLst/>
              <a:rect l="l" t="t" r="r" b="b"/>
              <a:pathLst>
                <a:path w="6209030" h="6858000">
                  <a:moveTo>
                    <a:pt x="0" y="0"/>
                  </a:moveTo>
                  <a:lnTo>
                    <a:pt x="5464175" y="0"/>
                  </a:lnTo>
                  <a:lnTo>
                    <a:pt x="5538089" y="159639"/>
                  </a:lnTo>
                  <a:lnTo>
                    <a:pt x="5555624" y="201949"/>
                  </a:lnTo>
                  <a:lnTo>
                    <a:pt x="5572954" y="244498"/>
                  </a:lnTo>
                  <a:lnTo>
                    <a:pt x="5590078" y="287284"/>
                  </a:lnTo>
                  <a:lnTo>
                    <a:pt x="5606995" y="330306"/>
                  </a:lnTo>
                  <a:lnTo>
                    <a:pt x="5623704" y="373560"/>
                  </a:lnTo>
                  <a:lnTo>
                    <a:pt x="5640203" y="417046"/>
                  </a:lnTo>
                  <a:lnTo>
                    <a:pt x="5656492" y="460762"/>
                  </a:lnTo>
                  <a:lnTo>
                    <a:pt x="5672568" y="504705"/>
                  </a:lnTo>
                  <a:lnTo>
                    <a:pt x="5688432" y="548874"/>
                  </a:lnTo>
                  <a:lnTo>
                    <a:pt x="5704082" y="593268"/>
                  </a:lnTo>
                  <a:lnTo>
                    <a:pt x="5719517" y="637883"/>
                  </a:lnTo>
                  <a:lnTo>
                    <a:pt x="5734736" y="682719"/>
                  </a:lnTo>
                  <a:lnTo>
                    <a:pt x="5749737" y="727774"/>
                  </a:lnTo>
                  <a:lnTo>
                    <a:pt x="5764519" y="773045"/>
                  </a:lnTo>
                  <a:lnTo>
                    <a:pt x="5779082" y="818531"/>
                  </a:lnTo>
                  <a:lnTo>
                    <a:pt x="5793423" y="864230"/>
                  </a:lnTo>
                  <a:lnTo>
                    <a:pt x="5807543" y="910140"/>
                  </a:lnTo>
                  <a:lnTo>
                    <a:pt x="5821439" y="956260"/>
                  </a:lnTo>
                  <a:lnTo>
                    <a:pt x="5835111" y="1002587"/>
                  </a:lnTo>
                  <a:lnTo>
                    <a:pt x="5848558" y="1049120"/>
                  </a:lnTo>
                  <a:lnTo>
                    <a:pt x="5861778" y="1095857"/>
                  </a:lnTo>
                  <a:lnTo>
                    <a:pt x="5874770" y="1142795"/>
                  </a:lnTo>
                  <a:lnTo>
                    <a:pt x="5887534" y="1189934"/>
                  </a:lnTo>
                  <a:lnTo>
                    <a:pt x="5900067" y="1237271"/>
                  </a:lnTo>
                  <a:lnTo>
                    <a:pt x="5912369" y="1284805"/>
                  </a:lnTo>
                  <a:lnTo>
                    <a:pt x="5924438" y="1332533"/>
                  </a:lnTo>
                  <a:lnTo>
                    <a:pt x="5936274" y="1380454"/>
                  </a:lnTo>
                  <a:lnTo>
                    <a:pt x="5947876" y="1428566"/>
                  </a:lnTo>
                  <a:lnTo>
                    <a:pt x="5959242" y="1476867"/>
                  </a:lnTo>
                  <a:lnTo>
                    <a:pt x="5970370" y="1525356"/>
                  </a:lnTo>
                  <a:lnTo>
                    <a:pt x="5981261" y="1574029"/>
                  </a:lnTo>
                  <a:lnTo>
                    <a:pt x="5991912" y="1622887"/>
                  </a:lnTo>
                  <a:lnTo>
                    <a:pt x="6002323" y="1671926"/>
                  </a:lnTo>
                  <a:lnTo>
                    <a:pt x="6012493" y="1721145"/>
                  </a:lnTo>
                  <a:lnTo>
                    <a:pt x="6022420" y="1770542"/>
                  </a:lnTo>
                  <a:lnTo>
                    <a:pt x="6032103" y="1820116"/>
                  </a:lnTo>
                  <a:lnTo>
                    <a:pt x="6041541" y="1869864"/>
                  </a:lnTo>
                  <a:lnTo>
                    <a:pt x="6050733" y="1919784"/>
                  </a:lnTo>
                  <a:lnTo>
                    <a:pt x="6059677" y="1969875"/>
                  </a:lnTo>
                  <a:lnTo>
                    <a:pt x="6068374" y="2020135"/>
                  </a:lnTo>
                  <a:lnTo>
                    <a:pt x="6076820" y="2070562"/>
                  </a:lnTo>
                  <a:lnTo>
                    <a:pt x="6085016" y="2121155"/>
                  </a:lnTo>
                  <a:lnTo>
                    <a:pt x="6092961" y="2171910"/>
                  </a:lnTo>
                  <a:lnTo>
                    <a:pt x="6100652" y="2222828"/>
                  </a:lnTo>
                  <a:lnTo>
                    <a:pt x="6108089" y="2273904"/>
                  </a:lnTo>
                  <a:lnTo>
                    <a:pt x="6115271" y="2325139"/>
                  </a:lnTo>
                  <a:lnTo>
                    <a:pt x="6122196" y="2376530"/>
                  </a:lnTo>
                  <a:lnTo>
                    <a:pt x="6128864" y="2428075"/>
                  </a:lnTo>
                  <a:lnTo>
                    <a:pt x="6135273" y="2479772"/>
                  </a:lnTo>
                  <a:lnTo>
                    <a:pt x="6141423" y="2531620"/>
                  </a:lnTo>
                  <a:lnTo>
                    <a:pt x="6147311" y="2583616"/>
                  </a:lnTo>
                  <a:lnTo>
                    <a:pt x="6152937" y="2635759"/>
                  </a:lnTo>
                  <a:lnTo>
                    <a:pt x="6158300" y="2688048"/>
                  </a:lnTo>
                  <a:lnTo>
                    <a:pt x="6163399" y="2740479"/>
                  </a:lnTo>
                  <a:lnTo>
                    <a:pt x="6168232" y="2793052"/>
                  </a:lnTo>
                  <a:lnTo>
                    <a:pt x="6172798" y="2845764"/>
                  </a:lnTo>
                  <a:lnTo>
                    <a:pt x="6177096" y="2898613"/>
                  </a:lnTo>
                  <a:lnTo>
                    <a:pt x="6181126" y="2951599"/>
                  </a:lnTo>
                  <a:lnTo>
                    <a:pt x="6184885" y="3004718"/>
                  </a:lnTo>
                  <a:lnTo>
                    <a:pt x="6188373" y="3057970"/>
                  </a:lnTo>
                  <a:lnTo>
                    <a:pt x="6191588" y="3111351"/>
                  </a:lnTo>
                  <a:lnTo>
                    <a:pt x="6194530" y="3164861"/>
                  </a:lnTo>
                  <a:lnTo>
                    <a:pt x="6197197" y="3218498"/>
                  </a:lnTo>
                  <a:lnTo>
                    <a:pt x="6199588" y="3272260"/>
                  </a:lnTo>
                  <a:lnTo>
                    <a:pt x="6201702" y="3326144"/>
                  </a:lnTo>
                  <a:lnTo>
                    <a:pt x="6203538" y="3380150"/>
                  </a:lnTo>
                  <a:lnTo>
                    <a:pt x="6205095" y="3434274"/>
                  </a:lnTo>
                  <a:lnTo>
                    <a:pt x="6206371" y="3488516"/>
                  </a:lnTo>
                  <a:lnTo>
                    <a:pt x="6207366" y="3542874"/>
                  </a:lnTo>
                  <a:lnTo>
                    <a:pt x="6208078" y="3597345"/>
                  </a:lnTo>
                  <a:lnTo>
                    <a:pt x="6208506" y="3651928"/>
                  </a:lnTo>
                  <a:lnTo>
                    <a:pt x="6208649" y="3706622"/>
                  </a:lnTo>
                  <a:lnTo>
                    <a:pt x="6208510" y="3760415"/>
                  </a:lnTo>
                  <a:lnTo>
                    <a:pt x="6208096" y="3814102"/>
                  </a:lnTo>
                  <a:lnTo>
                    <a:pt x="6207408" y="3867681"/>
                  </a:lnTo>
                  <a:lnTo>
                    <a:pt x="6206445" y="3921151"/>
                  </a:lnTo>
                  <a:lnTo>
                    <a:pt x="6205210" y="3974509"/>
                  </a:lnTo>
                  <a:lnTo>
                    <a:pt x="6203704" y="4027753"/>
                  </a:lnTo>
                  <a:lnTo>
                    <a:pt x="6201928" y="4080883"/>
                  </a:lnTo>
                  <a:lnTo>
                    <a:pt x="6199882" y="4133896"/>
                  </a:lnTo>
                  <a:lnTo>
                    <a:pt x="6197568" y="4186790"/>
                  </a:lnTo>
                  <a:lnTo>
                    <a:pt x="6194987" y="4239564"/>
                  </a:lnTo>
                  <a:lnTo>
                    <a:pt x="6192140" y="4292216"/>
                  </a:lnTo>
                  <a:lnTo>
                    <a:pt x="6189028" y="4344744"/>
                  </a:lnTo>
                  <a:lnTo>
                    <a:pt x="6185653" y="4397147"/>
                  </a:lnTo>
                  <a:lnTo>
                    <a:pt x="6182014" y="4449423"/>
                  </a:lnTo>
                  <a:lnTo>
                    <a:pt x="6178115" y="4501569"/>
                  </a:lnTo>
                  <a:lnTo>
                    <a:pt x="6173954" y="4553585"/>
                  </a:lnTo>
                  <a:lnTo>
                    <a:pt x="6169535" y="4605468"/>
                  </a:lnTo>
                  <a:lnTo>
                    <a:pt x="6164856" y="4657216"/>
                  </a:lnTo>
                  <a:lnTo>
                    <a:pt x="6159921" y="4708829"/>
                  </a:lnTo>
                  <a:lnTo>
                    <a:pt x="6154730" y="4760304"/>
                  </a:lnTo>
                  <a:lnTo>
                    <a:pt x="6149283" y="4811639"/>
                  </a:lnTo>
                  <a:lnTo>
                    <a:pt x="6143583" y="4862833"/>
                  </a:lnTo>
                  <a:lnTo>
                    <a:pt x="6137630" y="4913883"/>
                  </a:lnTo>
                  <a:lnTo>
                    <a:pt x="6131424" y="4964789"/>
                  </a:lnTo>
                  <a:lnTo>
                    <a:pt x="6124969" y="5015549"/>
                  </a:lnTo>
                  <a:lnTo>
                    <a:pt x="6118263" y="5066160"/>
                  </a:lnTo>
                  <a:lnTo>
                    <a:pt x="6111310" y="5116621"/>
                  </a:lnTo>
                  <a:lnTo>
                    <a:pt x="6104108" y="5166929"/>
                  </a:lnTo>
                  <a:lnTo>
                    <a:pt x="6096661" y="5217085"/>
                  </a:lnTo>
                  <a:lnTo>
                    <a:pt x="6088968" y="5267085"/>
                  </a:lnTo>
                  <a:lnTo>
                    <a:pt x="6081031" y="5316928"/>
                  </a:lnTo>
                  <a:lnTo>
                    <a:pt x="6072851" y="5366612"/>
                  </a:lnTo>
                  <a:lnTo>
                    <a:pt x="6064429" y="5416135"/>
                  </a:lnTo>
                  <a:lnTo>
                    <a:pt x="6055766" y="5465496"/>
                  </a:lnTo>
                  <a:lnTo>
                    <a:pt x="6046864" y="5514693"/>
                  </a:lnTo>
                  <a:lnTo>
                    <a:pt x="6037722" y="5563723"/>
                  </a:lnTo>
                  <a:lnTo>
                    <a:pt x="6028344" y="5612587"/>
                  </a:lnTo>
                  <a:lnTo>
                    <a:pt x="6018728" y="5661280"/>
                  </a:lnTo>
                  <a:lnTo>
                    <a:pt x="6008878" y="5709803"/>
                  </a:lnTo>
                  <a:lnTo>
                    <a:pt x="5998792" y="5758153"/>
                  </a:lnTo>
                  <a:lnTo>
                    <a:pt x="5988474" y="5806328"/>
                  </a:lnTo>
                  <a:lnTo>
                    <a:pt x="5977924" y="5854326"/>
                  </a:lnTo>
                  <a:lnTo>
                    <a:pt x="5967142" y="5902147"/>
                  </a:lnTo>
                  <a:lnTo>
                    <a:pt x="5956131" y="5949787"/>
                  </a:lnTo>
                  <a:lnTo>
                    <a:pt x="5944891" y="5997246"/>
                  </a:lnTo>
                  <a:lnTo>
                    <a:pt x="5933423" y="6044521"/>
                  </a:lnTo>
                  <a:lnTo>
                    <a:pt x="5921728" y="6091611"/>
                  </a:lnTo>
                  <a:lnTo>
                    <a:pt x="5909808" y="6138514"/>
                  </a:lnTo>
                  <a:lnTo>
                    <a:pt x="5897663" y="6185228"/>
                  </a:lnTo>
                  <a:lnTo>
                    <a:pt x="5885295" y="6231752"/>
                  </a:lnTo>
                  <a:lnTo>
                    <a:pt x="5872704" y="6278084"/>
                  </a:lnTo>
                  <a:lnTo>
                    <a:pt x="5859892" y="6324221"/>
                  </a:lnTo>
                  <a:lnTo>
                    <a:pt x="5846860" y="6370163"/>
                  </a:lnTo>
                  <a:lnTo>
                    <a:pt x="5833609" y="6415908"/>
                  </a:lnTo>
                  <a:lnTo>
                    <a:pt x="5820141" y="6461453"/>
                  </a:lnTo>
                  <a:lnTo>
                    <a:pt x="5806455" y="6506797"/>
                  </a:lnTo>
                  <a:lnTo>
                    <a:pt x="5792553" y="6551938"/>
                  </a:lnTo>
                  <a:lnTo>
                    <a:pt x="5778437" y="6596875"/>
                  </a:lnTo>
                  <a:lnTo>
                    <a:pt x="5764107" y="6641605"/>
                  </a:lnTo>
                  <a:lnTo>
                    <a:pt x="5749565" y="6686128"/>
                  </a:lnTo>
                  <a:lnTo>
                    <a:pt x="5734812" y="6730441"/>
                  </a:lnTo>
                  <a:lnTo>
                    <a:pt x="5689346" y="6857998"/>
                  </a:lnTo>
                  <a:lnTo>
                    <a:pt x="0" y="6857998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EEEEE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0"/>
              <a:ext cx="6203315" cy="6858000"/>
            </a:xfrm>
            <a:custGeom>
              <a:avLst/>
              <a:gdLst/>
              <a:ahLst/>
              <a:cxnLst/>
              <a:rect l="l" t="t" r="r" b="b"/>
              <a:pathLst>
                <a:path w="6203315" h="6858000">
                  <a:moveTo>
                    <a:pt x="5458841" y="0"/>
                  </a:moveTo>
                  <a:lnTo>
                    <a:pt x="0" y="0"/>
                  </a:lnTo>
                  <a:lnTo>
                    <a:pt x="0" y="6857999"/>
                  </a:lnTo>
                  <a:lnTo>
                    <a:pt x="5684012" y="6857999"/>
                  </a:lnTo>
                  <a:lnTo>
                    <a:pt x="5729478" y="6730441"/>
                  </a:lnTo>
                  <a:lnTo>
                    <a:pt x="5744231" y="6686128"/>
                  </a:lnTo>
                  <a:lnTo>
                    <a:pt x="5758773" y="6641605"/>
                  </a:lnTo>
                  <a:lnTo>
                    <a:pt x="5773103" y="6596875"/>
                  </a:lnTo>
                  <a:lnTo>
                    <a:pt x="5787219" y="6551938"/>
                  </a:lnTo>
                  <a:lnTo>
                    <a:pt x="5801121" y="6506797"/>
                  </a:lnTo>
                  <a:lnTo>
                    <a:pt x="5814807" y="6461453"/>
                  </a:lnTo>
                  <a:lnTo>
                    <a:pt x="5828275" y="6415908"/>
                  </a:lnTo>
                  <a:lnTo>
                    <a:pt x="5841526" y="6370163"/>
                  </a:lnTo>
                  <a:lnTo>
                    <a:pt x="5854558" y="6324221"/>
                  </a:lnTo>
                  <a:lnTo>
                    <a:pt x="5867370" y="6278084"/>
                  </a:lnTo>
                  <a:lnTo>
                    <a:pt x="5879961" y="6231752"/>
                  </a:lnTo>
                  <a:lnTo>
                    <a:pt x="5892329" y="6185228"/>
                  </a:lnTo>
                  <a:lnTo>
                    <a:pt x="5904474" y="6138514"/>
                  </a:lnTo>
                  <a:lnTo>
                    <a:pt x="5916394" y="6091611"/>
                  </a:lnTo>
                  <a:lnTo>
                    <a:pt x="5928089" y="6044521"/>
                  </a:lnTo>
                  <a:lnTo>
                    <a:pt x="5939557" y="5997246"/>
                  </a:lnTo>
                  <a:lnTo>
                    <a:pt x="5950797" y="5949787"/>
                  </a:lnTo>
                  <a:lnTo>
                    <a:pt x="5961808" y="5902147"/>
                  </a:lnTo>
                  <a:lnTo>
                    <a:pt x="5972590" y="5854326"/>
                  </a:lnTo>
                  <a:lnTo>
                    <a:pt x="5983140" y="5806328"/>
                  </a:lnTo>
                  <a:lnTo>
                    <a:pt x="5993458" y="5758153"/>
                  </a:lnTo>
                  <a:lnTo>
                    <a:pt x="6003544" y="5709803"/>
                  </a:lnTo>
                  <a:lnTo>
                    <a:pt x="6013394" y="5661280"/>
                  </a:lnTo>
                  <a:lnTo>
                    <a:pt x="6023010" y="5612587"/>
                  </a:lnTo>
                  <a:lnTo>
                    <a:pt x="6032388" y="5563723"/>
                  </a:lnTo>
                  <a:lnTo>
                    <a:pt x="6041530" y="5514693"/>
                  </a:lnTo>
                  <a:lnTo>
                    <a:pt x="6050432" y="5465496"/>
                  </a:lnTo>
                  <a:lnTo>
                    <a:pt x="6059095" y="5416135"/>
                  </a:lnTo>
                  <a:lnTo>
                    <a:pt x="6067517" y="5366612"/>
                  </a:lnTo>
                  <a:lnTo>
                    <a:pt x="6075697" y="5316928"/>
                  </a:lnTo>
                  <a:lnTo>
                    <a:pt x="6083634" y="5267085"/>
                  </a:lnTo>
                  <a:lnTo>
                    <a:pt x="6091327" y="5217085"/>
                  </a:lnTo>
                  <a:lnTo>
                    <a:pt x="6098774" y="5166929"/>
                  </a:lnTo>
                  <a:lnTo>
                    <a:pt x="6105976" y="5116621"/>
                  </a:lnTo>
                  <a:lnTo>
                    <a:pt x="6112929" y="5066160"/>
                  </a:lnTo>
                  <a:lnTo>
                    <a:pt x="6119635" y="5015549"/>
                  </a:lnTo>
                  <a:lnTo>
                    <a:pt x="6126090" y="4964789"/>
                  </a:lnTo>
                  <a:lnTo>
                    <a:pt x="6132296" y="4913883"/>
                  </a:lnTo>
                  <a:lnTo>
                    <a:pt x="6138249" y="4862833"/>
                  </a:lnTo>
                  <a:lnTo>
                    <a:pt x="6143949" y="4811639"/>
                  </a:lnTo>
                  <a:lnTo>
                    <a:pt x="6149396" y="4760304"/>
                  </a:lnTo>
                  <a:lnTo>
                    <a:pt x="6154587" y="4708829"/>
                  </a:lnTo>
                  <a:lnTo>
                    <a:pt x="6159522" y="4657216"/>
                  </a:lnTo>
                  <a:lnTo>
                    <a:pt x="6164201" y="4605468"/>
                  </a:lnTo>
                  <a:lnTo>
                    <a:pt x="6168620" y="4553585"/>
                  </a:lnTo>
                  <a:lnTo>
                    <a:pt x="6172781" y="4501569"/>
                  </a:lnTo>
                  <a:lnTo>
                    <a:pt x="6176680" y="4449423"/>
                  </a:lnTo>
                  <a:lnTo>
                    <a:pt x="6180319" y="4397147"/>
                  </a:lnTo>
                  <a:lnTo>
                    <a:pt x="6183694" y="4344744"/>
                  </a:lnTo>
                  <a:lnTo>
                    <a:pt x="6186806" y="4292216"/>
                  </a:lnTo>
                  <a:lnTo>
                    <a:pt x="6189653" y="4239564"/>
                  </a:lnTo>
                  <a:lnTo>
                    <a:pt x="6192234" y="4186790"/>
                  </a:lnTo>
                  <a:lnTo>
                    <a:pt x="6194548" y="4133896"/>
                  </a:lnTo>
                  <a:lnTo>
                    <a:pt x="6196594" y="4080883"/>
                  </a:lnTo>
                  <a:lnTo>
                    <a:pt x="6198370" y="4027753"/>
                  </a:lnTo>
                  <a:lnTo>
                    <a:pt x="6199876" y="3974509"/>
                  </a:lnTo>
                  <a:lnTo>
                    <a:pt x="6201111" y="3921151"/>
                  </a:lnTo>
                  <a:lnTo>
                    <a:pt x="6202074" y="3867681"/>
                  </a:lnTo>
                  <a:lnTo>
                    <a:pt x="6202762" y="3814102"/>
                  </a:lnTo>
                  <a:lnTo>
                    <a:pt x="6203176" y="3760415"/>
                  </a:lnTo>
                  <a:lnTo>
                    <a:pt x="6203315" y="3706622"/>
                  </a:lnTo>
                  <a:lnTo>
                    <a:pt x="6203172" y="3651928"/>
                  </a:lnTo>
                  <a:lnTo>
                    <a:pt x="6202744" y="3597345"/>
                  </a:lnTo>
                  <a:lnTo>
                    <a:pt x="6202032" y="3542874"/>
                  </a:lnTo>
                  <a:lnTo>
                    <a:pt x="6201038" y="3488516"/>
                  </a:lnTo>
                  <a:lnTo>
                    <a:pt x="6199763" y="3434274"/>
                  </a:lnTo>
                  <a:lnTo>
                    <a:pt x="6198207" y="3380150"/>
                  </a:lnTo>
                  <a:lnTo>
                    <a:pt x="6196372" y="3326144"/>
                  </a:lnTo>
                  <a:lnTo>
                    <a:pt x="6194258" y="3272260"/>
                  </a:lnTo>
                  <a:lnTo>
                    <a:pt x="6191868" y="3218498"/>
                  </a:lnTo>
                  <a:lnTo>
                    <a:pt x="6189202" y="3164861"/>
                  </a:lnTo>
                  <a:lnTo>
                    <a:pt x="6186262" y="3111351"/>
                  </a:lnTo>
                  <a:lnTo>
                    <a:pt x="6183047" y="3057970"/>
                  </a:lnTo>
                  <a:lnTo>
                    <a:pt x="6179561" y="3004718"/>
                  </a:lnTo>
                  <a:lnTo>
                    <a:pt x="6175803" y="2951599"/>
                  </a:lnTo>
                  <a:lnTo>
                    <a:pt x="6171775" y="2898613"/>
                  </a:lnTo>
                  <a:lnTo>
                    <a:pt x="6167479" y="2845764"/>
                  </a:lnTo>
                  <a:lnTo>
                    <a:pt x="6162914" y="2793052"/>
                  </a:lnTo>
                  <a:lnTo>
                    <a:pt x="6158083" y="2740479"/>
                  </a:lnTo>
                  <a:lnTo>
                    <a:pt x="6152986" y="2688048"/>
                  </a:lnTo>
                  <a:lnTo>
                    <a:pt x="6147625" y="2635759"/>
                  </a:lnTo>
                  <a:lnTo>
                    <a:pt x="6142000" y="2583616"/>
                  </a:lnTo>
                  <a:lnTo>
                    <a:pt x="6136114" y="2531620"/>
                  </a:lnTo>
                  <a:lnTo>
                    <a:pt x="6129966" y="2479772"/>
                  </a:lnTo>
                  <a:lnTo>
                    <a:pt x="6123559" y="2428075"/>
                  </a:lnTo>
                  <a:lnTo>
                    <a:pt x="6116892" y="2376530"/>
                  </a:lnTo>
                  <a:lnTo>
                    <a:pt x="6109969" y="2325139"/>
                  </a:lnTo>
                  <a:lnTo>
                    <a:pt x="6102789" y="2273904"/>
                  </a:lnTo>
                  <a:lnTo>
                    <a:pt x="6095353" y="2222828"/>
                  </a:lnTo>
                  <a:lnTo>
                    <a:pt x="6087664" y="2171910"/>
                  </a:lnTo>
                  <a:lnTo>
                    <a:pt x="6079721" y="2121155"/>
                  </a:lnTo>
                  <a:lnTo>
                    <a:pt x="6071527" y="2070562"/>
                  </a:lnTo>
                  <a:lnTo>
                    <a:pt x="6063081" y="2020135"/>
                  </a:lnTo>
                  <a:lnTo>
                    <a:pt x="6054387" y="1969875"/>
                  </a:lnTo>
                  <a:lnTo>
                    <a:pt x="6045443" y="1919784"/>
                  </a:lnTo>
                  <a:lnTo>
                    <a:pt x="6036253" y="1869864"/>
                  </a:lnTo>
                  <a:lnTo>
                    <a:pt x="6026816" y="1820116"/>
                  </a:lnTo>
                  <a:lnTo>
                    <a:pt x="6017135" y="1770542"/>
                  </a:lnTo>
                  <a:lnTo>
                    <a:pt x="6007209" y="1721145"/>
                  </a:lnTo>
                  <a:lnTo>
                    <a:pt x="5997041" y="1671926"/>
                  </a:lnTo>
                  <a:lnTo>
                    <a:pt x="5986631" y="1622887"/>
                  </a:lnTo>
                  <a:lnTo>
                    <a:pt x="5975980" y="1574029"/>
                  </a:lnTo>
                  <a:lnTo>
                    <a:pt x="5965090" y="1525356"/>
                  </a:lnTo>
                  <a:lnTo>
                    <a:pt x="5953962" y="1476867"/>
                  </a:lnTo>
                  <a:lnTo>
                    <a:pt x="5942597" y="1428566"/>
                  </a:lnTo>
                  <a:lnTo>
                    <a:pt x="5930996" y="1380454"/>
                  </a:lnTo>
                  <a:lnTo>
                    <a:pt x="5919160" y="1332533"/>
                  </a:lnTo>
                  <a:lnTo>
                    <a:pt x="5907091" y="1284805"/>
                  </a:lnTo>
                  <a:lnTo>
                    <a:pt x="5894789" y="1237271"/>
                  </a:lnTo>
                  <a:lnTo>
                    <a:pt x="5882256" y="1189934"/>
                  </a:lnTo>
                  <a:lnTo>
                    <a:pt x="5869492" y="1142795"/>
                  </a:lnTo>
                  <a:lnTo>
                    <a:pt x="5856500" y="1095857"/>
                  </a:lnTo>
                  <a:lnTo>
                    <a:pt x="5843279" y="1049120"/>
                  </a:lnTo>
                  <a:lnTo>
                    <a:pt x="5829832" y="1002587"/>
                  </a:lnTo>
                  <a:lnTo>
                    <a:pt x="5816159" y="956260"/>
                  </a:lnTo>
                  <a:lnTo>
                    <a:pt x="5802261" y="910140"/>
                  </a:lnTo>
                  <a:lnTo>
                    <a:pt x="5788141" y="864230"/>
                  </a:lnTo>
                  <a:lnTo>
                    <a:pt x="5773797" y="818531"/>
                  </a:lnTo>
                  <a:lnTo>
                    <a:pt x="5759233" y="773045"/>
                  </a:lnTo>
                  <a:lnTo>
                    <a:pt x="5744449" y="727774"/>
                  </a:lnTo>
                  <a:lnTo>
                    <a:pt x="5729446" y="682719"/>
                  </a:lnTo>
                  <a:lnTo>
                    <a:pt x="5714225" y="637883"/>
                  </a:lnTo>
                  <a:lnTo>
                    <a:pt x="5698788" y="593268"/>
                  </a:lnTo>
                  <a:lnTo>
                    <a:pt x="5683135" y="548874"/>
                  </a:lnTo>
                  <a:lnTo>
                    <a:pt x="5667268" y="504705"/>
                  </a:lnTo>
                  <a:lnTo>
                    <a:pt x="5651188" y="460762"/>
                  </a:lnTo>
                  <a:lnTo>
                    <a:pt x="5634896" y="417046"/>
                  </a:lnTo>
                  <a:lnTo>
                    <a:pt x="5618393" y="373560"/>
                  </a:lnTo>
                  <a:lnTo>
                    <a:pt x="5601680" y="330306"/>
                  </a:lnTo>
                  <a:lnTo>
                    <a:pt x="5584759" y="287284"/>
                  </a:lnTo>
                  <a:lnTo>
                    <a:pt x="5567630" y="244498"/>
                  </a:lnTo>
                  <a:lnTo>
                    <a:pt x="5550295" y="201949"/>
                  </a:lnTo>
                  <a:lnTo>
                    <a:pt x="5532755" y="159639"/>
                  </a:lnTo>
                  <a:lnTo>
                    <a:pt x="545884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567944" y="2636901"/>
            <a:ext cx="3568700" cy="1589405"/>
          </a:xfrm>
          <a:prstGeom prst="rect">
            <a:avLst/>
          </a:prstGeom>
        </p:spPr>
        <p:txBody>
          <a:bodyPr vert="horz" wrap="square" lIns="0" tIns="106045" rIns="0" bIns="0" rtlCol="0">
            <a:spAutoFit/>
          </a:bodyPr>
          <a:lstStyle/>
          <a:p>
            <a:pPr marL="12700" marR="5080">
              <a:lnSpc>
                <a:spcPts val="5830"/>
              </a:lnSpc>
              <a:spcBef>
                <a:spcPts val="835"/>
              </a:spcBef>
            </a:pPr>
            <a:r>
              <a:rPr sz="5400" spc="-265" dirty="0"/>
              <a:t>Amplificador </a:t>
            </a:r>
            <a:r>
              <a:rPr sz="5400" spc="-135" dirty="0"/>
              <a:t>Operacional</a:t>
            </a:r>
            <a:endParaRPr sz="5400"/>
          </a:p>
        </p:txBody>
      </p:sp>
      <p:grpSp>
        <p:nvGrpSpPr>
          <p:cNvPr id="8" name="object 8"/>
          <p:cNvGrpSpPr/>
          <p:nvPr/>
        </p:nvGrpSpPr>
        <p:grpSpPr>
          <a:xfrm>
            <a:off x="489102" y="625729"/>
            <a:ext cx="5019040" cy="3939540"/>
            <a:chOff x="489102" y="625729"/>
            <a:chExt cx="5019040" cy="3939540"/>
          </a:xfrm>
        </p:grpSpPr>
        <p:sp>
          <p:nvSpPr>
            <p:cNvPr id="9" name="object 9"/>
            <p:cNvSpPr/>
            <p:nvPr/>
          </p:nvSpPr>
          <p:spPr>
            <a:xfrm>
              <a:off x="489102" y="625729"/>
              <a:ext cx="704215" cy="146685"/>
            </a:xfrm>
            <a:custGeom>
              <a:avLst/>
              <a:gdLst/>
              <a:ahLst/>
              <a:cxnLst/>
              <a:rect l="l" t="t" r="r" b="b"/>
              <a:pathLst>
                <a:path w="704215" h="146684">
                  <a:moveTo>
                    <a:pt x="704088" y="0"/>
                  </a:moveTo>
                  <a:lnTo>
                    <a:pt x="0" y="0"/>
                  </a:lnTo>
                  <a:lnTo>
                    <a:pt x="0" y="146303"/>
                  </a:lnTo>
                  <a:lnTo>
                    <a:pt x="704088" y="146303"/>
                  </a:lnTo>
                  <a:lnTo>
                    <a:pt x="704088" y="0"/>
                  </a:lnTo>
                  <a:close/>
                </a:path>
              </a:pathLst>
            </a:custGeom>
            <a:solidFill>
              <a:srgbClr val="E970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89102" y="4546981"/>
              <a:ext cx="5019040" cy="18415"/>
            </a:xfrm>
            <a:custGeom>
              <a:avLst/>
              <a:gdLst/>
              <a:ahLst/>
              <a:cxnLst/>
              <a:rect l="l" t="t" r="r" b="b"/>
              <a:pathLst>
                <a:path w="5019040" h="18414">
                  <a:moveTo>
                    <a:pt x="5019040" y="0"/>
                  </a:moveTo>
                  <a:lnTo>
                    <a:pt x="0" y="0"/>
                  </a:lnTo>
                  <a:lnTo>
                    <a:pt x="0" y="18288"/>
                  </a:lnTo>
                  <a:lnTo>
                    <a:pt x="5019040" y="18288"/>
                  </a:lnTo>
                  <a:lnTo>
                    <a:pt x="5019040" y="0"/>
                  </a:lnTo>
                  <a:close/>
                </a:path>
              </a:pathLst>
            </a:custGeom>
            <a:solidFill>
              <a:srgbClr val="D4D4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707462" y="768039"/>
            <a:ext cx="3040708" cy="2101459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149402" y="3327334"/>
            <a:ext cx="2482040" cy="2151410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9042907" y="5584952"/>
            <a:ext cx="72390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45" dirty="0">
                <a:latin typeface="Trebuchet MS"/>
                <a:cs typeface="Trebuchet MS"/>
              </a:rPr>
              <a:t>LT1716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spc="-25" dirty="0"/>
              <a:t>9</a:t>
            </a:fld>
            <a:endParaRPr spc="-25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467885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</TotalTime>
  <Words>448</Words>
  <Application>Microsoft Office PowerPoint</Application>
  <PresentationFormat>Panorámica</PresentationFormat>
  <Paragraphs>92</Paragraphs>
  <Slides>28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28</vt:i4>
      </vt:variant>
    </vt:vector>
  </HeadingPairs>
  <TitlesOfParts>
    <vt:vector size="33" baseType="lpstr">
      <vt:lpstr>Arial MT</vt:lpstr>
      <vt:lpstr>Cambria Math</vt:lpstr>
      <vt:lpstr>Courier New</vt:lpstr>
      <vt:lpstr>Trebuchet MS</vt:lpstr>
      <vt:lpstr>Office Theme</vt:lpstr>
      <vt:lpstr>Presentación de PowerPoint</vt:lpstr>
      <vt:lpstr>Funcionalidad y objetivos</vt:lpstr>
      <vt:lpstr>Componentes</vt:lpstr>
      <vt:lpstr>Diagrama de Bloques</vt:lpstr>
      <vt:lpstr>Regulador de tensión LM1117</vt:lpstr>
      <vt:lpstr>Detector de lluvia</vt:lpstr>
      <vt:lpstr>Presentación de PowerPoint</vt:lpstr>
      <vt:lpstr>Final de Carrera magnético (Reed Switch)</vt:lpstr>
      <vt:lpstr>Amplificador Operacional</vt:lpstr>
      <vt:lpstr>Simulación del comparador</vt:lpstr>
      <vt:lpstr>Simulación del regulador</vt:lpstr>
      <vt:lpstr>Esquemático del circuito</vt:lpstr>
      <vt:lpstr>Presentación de PowerPoint</vt:lpstr>
      <vt:lpstr>Presentación de PowerPoint</vt:lpstr>
      <vt:lpstr>Presentación de PowerPoint</vt:lpstr>
      <vt:lpstr>Layout (TOP)</vt:lpstr>
      <vt:lpstr>Presentación de PowerPoint</vt:lpstr>
      <vt:lpstr>Presentación de PowerPoint</vt:lpstr>
      <vt:lpstr>Presentación de PowerPoint</vt:lpstr>
      <vt:lpstr>Presentación de PowerPoint</vt:lpstr>
      <vt:lpstr>Layout (Bottom)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Bibliografía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Manuel Argibay</dc:creator>
  <cp:lastModifiedBy>Manuel Argibay</cp:lastModifiedBy>
  <cp:revision>1</cp:revision>
  <dcterms:created xsi:type="dcterms:W3CDTF">2025-04-30T07:23:35Z</dcterms:created>
  <dcterms:modified xsi:type="dcterms:W3CDTF">2025-04-30T07:40:27Z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2025-04-24T00:00:00Z</vt:filetime>
  </property>
  <property fmtid="{D5CDD505-2E9C-101B-9397-08002B2CF9AE}" pid="3" name="Creator">
    <vt:lpwstr>Microsoft® PowerPoint® para Microsoft 365</vt:lpwstr>
  </property>
  <property fmtid="{D5CDD505-2E9C-101B-9397-08002B2CF9AE}" pid="4" name="LastSaved">
    <vt:filetime>2025-04-30T00:00:00Z</vt:filetime>
  </property>
  <property fmtid="{D5CDD505-2E9C-101B-9397-08002B2CF9AE}" pid="5" name="Producer">
    <vt:lpwstr>Microsoft® PowerPoint® para Microsoft 365</vt:lpwstr>
  </property>
</Properties>
</file>